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ppt/tags/tag2.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4" r:id="rId6"/>
  </p:sldMasterIdLst>
  <p:notesMasterIdLst>
    <p:notesMasterId r:id="rId20"/>
  </p:notesMasterIdLst>
  <p:handoutMasterIdLst>
    <p:handoutMasterId r:id="rId21"/>
  </p:handoutMasterIdLst>
  <p:sldIdLst>
    <p:sldId id="256" r:id="rId7"/>
    <p:sldId id="257" r:id="rId8"/>
    <p:sldId id="360" r:id="rId9"/>
    <p:sldId id="361" r:id="rId10"/>
    <p:sldId id="352" r:id="rId11"/>
    <p:sldId id="354" r:id="rId12"/>
    <p:sldId id="350" r:id="rId13"/>
    <p:sldId id="355" r:id="rId14"/>
    <p:sldId id="356" r:id="rId15"/>
    <p:sldId id="357" r:id="rId16"/>
    <p:sldId id="359" r:id="rId17"/>
    <p:sldId id="358" r:id="rId18"/>
    <p:sldId id="353" r:id="rId19"/>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4"/>
    <a:srgbClr val="007261"/>
    <a:srgbClr val="6D664C"/>
    <a:srgbClr val="6BB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8DBAA-D46E-4468-AE8D-762E481B4ECC}" v="48" dt="2020-06-24T07:40:37.162"/>
    <p1510:client id="{E526914B-6FE7-4388-9AF4-D2FB865AB83D}" v="12" dt="2020-06-25T06:45:53.873"/>
    <p1510:client id="{FD9D21B5-406F-4873-AF49-8FEDC23FFC44}" v="286" dt="2020-06-25T07:15:44.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3" autoAdjust="0"/>
    <p:restoredTop sz="77791" autoAdjust="0"/>
  </p:normalViewPr>
  <p:slideViewPr>
    <p:cSldViewPr snapToGrid="0" snapToObjects="1" showGuides="1">
      <p:cViewPr varScale="1">
        <p:scale>
          <a:sx n="77" d="100"/>
          <a:sy n="77" d="100"/>
        </p:scale>
        <p:origin x="90" y="25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77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maree" userId="6cd78cf8-ba9d-4a6b-a6b7-5d43db8ec1c8" providerId="ADAL" clId="{2718DBAA-D46E-4468-AE8D-762E481B4ECC}"/>
    <pc:docChg chg="undo custSel addSld modSld sldOrd">
      <pc:chgData name="Rosemaree" userId="6cd78cf8-ba9d-4a6b-a6b7-5d43db8ec1c8" providerId="ADAL" clId="{2718DBAA-D46E-4468-AE8D-762E481B4ECC}" dt="2020-06-24T07:41:09.117" v="2536" actId="14100"/>
      <pc:docMkLst>
        <pc:docMk/>
      </pc:docMkLst>
      <pc:sldChg chg="modSp mod">
        <pc:chgData name="Rosemaree" userId="6cd78cf8-ba9d-4a6b-a6b7-5d43db8ec1c8" providerId="ADAL" clId="{2718DBAA-D46E-4468-AE8D-762E481B4ECC}" dt="2020-06-24T06:55:52.978" v="257" actId="948"/>
        <pc:sldMkLst>
          <pc:docMk/>
          <pc:sldMk cId="1068789760" sldId="256"/>
        </pc:sldMkLst>
        <pc:spChg chg="mod">
          <ac:chgData name="Rosemaree" userId="6cd78cf8-ba9d-4a6b-a6b7-5d43db8ec1c8" providerId="ADAL" clId="{2718DBAA-D46E-4468-AE8D-762E481B4ECC}" dt="2020-06-24T06:54:41.360" v="246" actId="14100"/>
          <ac:spMkLst>
            <pc:docMk/>
            <pc:sldMk cId="1068789760" sldId="256"/>
            <ac:spMk id="2" creationId="{00000000-0000-0000-0000-000000000000}"/>
          </ac:spMkLst>
        </pc:spChg>
        <pc:spChg chg="mod">
          <ac:chgData name="Rosemaree" userId="6cd78cf8-ba9d-4a6b-a6b7-5d43db8ec1c8" providerId="ADAL" clId="{2718DBAA-D46E-4468-AE8D-762E481B4ECC}" dt="2020-06-24T06:55:52.978" v="257" actId="948"/>
          <ac:spMkLst>
            <pc:docMk/>
            <pc:sldMk cId="1068789760" sldId="256"/>
            <ac:spMk id="3" creationId="{A50A1635-7C50-487B-BFD9-884A89B458EC}"/>
          </ac:spMkLst>
        </pc:spChg>
      </pc:sldChg>
      <pc:sldChg chg="addSp delSp modSp">
        <pc:chgData name="Rosemaree" userId="6cd78cf8-ba9d-4a6b-a6b7-5d43db8ec1c8" providerId="ADAL" clId="{2718DBAA-D46E-4468-AE8D-762E481B4ECC}" dt="2020-06-24T06:56:27.286" v="261"/>
        <pc:sldMkLst>
          <pc:docMk/>
          <pc:sldMk cId="3347074655" sldId="257"/>
        </pc:sldMkLst>
        <pc:spChg chg="add del mod">
          <ac:chgData name="Rosemaree" userId="6cd78cf8-ba9d-4a6b-a6b7-5d43db8ec1c8" providerId="ADAL" clId="{2718DBAA-D46E-4468-AE8D-762E481B4ECC}" dt="2020-06-24T06:56:23.865" v="259"/>
          <ac:spMkLst>
            <pc:docMk/>
            <pc:sldMk cId="3347074655" sldId="257"/>
            <ac:spMk id="3" creationId="{69868637-06C3-40D1-B201-E532B28A58FB}"/>
          </ac:spMkLst>
        </pc:spChg>
        <pc:spChg chg="add del mod">
          <ac:chgData name="Rosemaree" userId="6cd78cf8-ba9d-4a6b-a6b7-5d43db8ec1c8" providerId="ADAL" clId="{2718DBAA-D46E-4468-AE8D-762E481B4ECC}" dt="2020-06-24T06:56:27.286" v="261"/>
          <ac:spMkLst>
            <pc:docMk/>
            <pc:sldMk cId="3347074655" sldId="257"/>
            <ac:spMk id="4" creationId="{1AAC8BAE-BDC8-40E8-B6E3-9F036A726AE2}"/>
          </ac:spMkLst>
        </pc:spChg>
      </pc:sldChg>
      <pc:sldChg chg="modNotesTx">
        <pc:chgData name="Rosemaree" userId="6cd78cf8-ba9d-4a6b-a6b7-5d43db8ec1c8" providerId="ADAL" clId="{2718DBAA-D46E-4468-AE8D-762E481B4ECC}" dt="2020-06-24T07:33:31.986" v="2156" actId="20577"/>
        <pc:sldMkLst>
          <pc:docMk/>
          <pc:sldMk cId="3929575840" sldId="350"/>
        </pc:sldMkLst>
      </pc:sldChg>
      <pc:sldChg chg="addSp delSp modSp mod modNotesTx">
        <pc:chgData name="Rosemaree" userId="6cd78cf8-ba9d-4a6b-a6b7-5d43db8ec1c8" providerId="ADAL" clId="{2718DBAA-D46E-4468-AE8D-762E481B4ECC}" dt="2020-06-24T07:33:55.304" v="2157" actId="313"/>
        <pc:sldMkLst>
          <pc:docMk/>
          <pc:sldMk cId="3215638004" sldId="351"/>
        </pc:sldMkLst>
        <pc:spChg chg="add del mod">
          <ac:chgData name="Rosemaree" userId="6cd78cf8-ba9d-4a6b-a6b7-5d43db8ec1c8" providerId="ADAL" clId="{2718DBAA-D46E-4468-AE8D-762E481B4ECC}" dt="2020-06-24T07:27:26.252" v="1588"/>
          <ac:spMkLst>
            <pc:docMk/>
            <pc:sldMk cId="3215638004" sldId="351"/>
            <ac:spMk id="2" creationId="{6E2A79FB-4ED4-4C6F-BFED-2CF386621B13}"/>
          </ac:spMkLst>
        </pc:spChg>
        <pc:spChg chg="del">
          <ac:chgData name="Rosemaree" userId="6cd78cf8-ba9d-4a6b-a6b7-5d43db8ec1c8" providerId="ADAL" clId="{2718DBAA-D46E-4468-AE8D-762E481B4ECC}" dt="2020-06-24T07:22:21.962" v="1187" actId="478"/>
          <ac:spMkLst>
            <pc:docMk/>
            <pc:sldMk cId="3215638004" sldId="351"/>
            <ac:spMk id="4" creationId="{B1580271-498C-4C7A-921C-EBD06F40C105}"/>
          </ac:spMkLst>
        </pc:spChg>
      </pc:sldChg>
      <pc:sldChg chg="addSp delSp modSp add mod ord">
        <pc:chgData name="Rosemaree" userId="6cd78cf8-ba9d-4a6b-a6b7-5d43db8ec1c8" providerId="ADAL" clId="{2718DBAA-D46E-4468-AE8D-762E481B4ECC}" dt="2020-06-24T07:06:47.999" v="629"/>
        <pc:sldMkLst>
          <pc:docMk/>
          <pc:sldMk cId="911810861" sldId="352"/>
        </pc:sldMkLst>
        <pc:spChg chg="mod">
          <ac:chgData name="Rosemaree" userId="6cd78cf8-ba9d-4a6b-a6b7-5d43db8ec1c8" providerId="ADAL" clId="{2718DBAA-D46E-4468-AE8D-762E481B4ECC}" dt="2020-06-24T06:56:44.907" v="272" actId="20577"/>
          <ac:spMkLst>
            <pc:docMk/>
            <pc:sldMk cId="911810861" sldId="352"/>
            <ac:spMk id="3" creationId="{00000000-0000-0000-0000-000000000000}"/>
          </ac:spMkLst>
        </pc:spChg>
        <pc:spChg chg="add del mod">
          <ac:chgData name="Rosemaree" userId="6cd78cf8-ba9d-4a6b-a6b7-5d43db8ec1c8" providerId="ADAL" clId="{2718DBAA-D46E-4468-AE8D-762E481B4ECC}" dt="2020-06-24T07:03:13.069" v="571"/>
          <ac:spMkLst>
            <pc:docMk/>
            <pc:sldMk cId="911810861" sldId="352"/>
            <ac:spMk id="5" creationId="{92DCBCA1-DDC6-476C-A9A1-CAE4BDCF2AA5}"/>
          </ac:spMkLst>
        </pc:spChg>
        <pc:spChg chg="mod">
          <ac:chgData name="Rosemaree" userId="6cd78cf8-ba9d-4a6b-a6b7-5d43db8ec1c8" providerId="ADAL" clId="{2718DBAA-D46E-4468-AE8D-762E481B4ECC}" dt="2020-06-24T07:00:02.196" v="549" actId="14100"/>
          <ac:spMkLst>
            <pc:docMk/>
            <pc:sldMk cId="911810861" sldId="352"/>
            <ac:spMk id="6" creationId="{B269F74B-36E8-453E-8C10-A90F523EF32F}"/>
          </ac:spMkLst>
        </pc:spChg>
        <pc:picChg chg="add mod">
          <ac:chgData name="Rosemaree" userId="6cd78cf8-ba9d-4a6b-a6b7-5d43db8ec1c8" providerId="ADAL" clId="{2718DBAA-D46E-4468-AE8D-762E481B4ECC}" dt="2020-06-24T07:06:14.002" v="627" actId="1076"/>
          <ac:picMkLst>
            <pc:docMk/>
            <pc:sldMk cId="911810861" sldId="352"/>
            <ac:picMk id="4" creationId="{DD01DB7A-BE98-4734-BB3E-3B02E6B955C0}"/>
          </ac:picMkLst>
        </pc:picChg>
        <pc:picChg chg="add del mod">
          <ac:chgData name="Rosemaree" userId="6cd78cf8-ba9d-4a6b-a6b7-5d43db8ec1c8" providerId="ADAL" clId="{2718DBAA-D46E-4468-AE8D-762E481B4ECC}" dt="2020-06-24T07:06:01.472" v="623" actId="21"/>
          <ac:picMkLst>
            <pc:docMk/>
            <pc:sldMk cId="911810861" sldId="352"/>
            <ac:picMk id="8" creationId="{54151010-B003-4B05-9680-2EC1D3AC4196}"/>
          </ac:picMkLst>
        </pc:picChg>
        <pc:picChg chg="del">
          <ac:chgData name="Rosemaree" userId="6cd78cf8-ba9d-4a6b-a6b7-5d43db8ec1c8" providerId="ADAL" clId="{2718DBAA-D46E-4468-AE8D-762E481B4ECC}" dt="2020-06-24T06:56:46.912" v="273" actId="478"/>
          <ac:picMkLst>
            <pc:docMk/>
            <pc:sldMk cId="911810861" sldId="352"/>
            <ac:picMk id="10" creationId="{B74905A9-C373-4384-A8BE-238FF670C9D3}"/>
          </ac:picMkLst>
        </pc:picChg>
        <pc:picChg chg="add del mod">
          <ac:chgData name="Rosemaree" userId="6cd78cf8-ba9d-4a6b-a6b7-5d43db8ec1c8" providerId="ADAL" clId="{2718DBAA-D46E-4468-AE8D-762E481B4ECC}" dt="2020-06-24T07:06:47.999" v="629"/>
          <ac:picMkLst>
            <pc:docMk/>
            <pc:sldMk cId="911810861" sldId="352"/>
            <ac:picMk id="11" creationId="{1C295D2D-CE01-4BA1-8750-9DBB327F6821}"/>
          </ac:picMkLst>
        </pc:picChg>
      </pc:sldChg>
      <pc:sldChg chg="addSp delSp modSp new mod">
        <pc:chgData name="Rosemaree" userId="6cd78cf8-ba9d-4a6b-a6b7-5d43db8ec1c8" providerId="ADAL" clId="{2718DBAA-D46E-4468-AE8D-762E481B4ECC}" dt="2020-06-24T07:40:20.734" v="2530" actId="20577"/>
        <pc:sldMkLst>
          <pc:docMk/>
          <pc:sldMk cId="3203984883" sldId="353"/>
        </pc:sldMkLst>
        <pc:spChg chg="add mod">
          <ac:chgData name="Rosemaree" userId="6cd78cf8-ba9d-4a6b-a6b7-5d43db8ec1c8" providerId="ADAL" clId="{2718DBAA-D46E-4468-AE8D-762E481B4ECC}" dt="2020-06-24T07:40:20.734" v="2530" actId="20577"/>
          <ac:spMkLst>
            <pc:docMk/>
            <pc:sldMk cId="3203984883" sldId="353"/>
            <ac:spMk id="2" creationId="{8F1A15C8-0C81-4180-B4BD-4DF4762C948B}"/>
          </ac:spMkLst>
        </pc:spChg>
        <pc:spChg chg="add mod">
          <ac:chgData name="Rosemaree" userId="6cd78cf8-ba9d-4a6b-a6b7-5d43db8ec1c8" providerId="ADAL" clId="{2718DBAA-D46E-4468-AE8D-762E481B4ECC}" dt="2020-06-24T07:05:52.845" v="622" actId="20577"/>
          <ac:spMkLst>
            <pc:docMk/>
            <pc:sldMk cId="3203984883" sldId="353"/>
            <ac:spMk id="3" creationId="{2E502B2F-97D1-4DD0-962C-9E6B3FE69651}"/>
          </ac:spMkLst>
        </pc:spChg>
        <pc:picChg chg="add del mod">
          <ac:chgData name="Rosemaree" userId="6cd78cf8-ba9d-4a6b-a6b7-5d43db8ec1c8" providerId="ADAL" clId="{2718DBAA-D46E-4468-AE8D-762E481B4ECC}" dt="2020-06-24T07:40:18.143" v="2529" actId="478"/>
          <ac:picMkLst>
            <pc:docMk/>
            <pc:sldMk cId="3203984883" sldId="353"/>
            <ac:picMk id="4" creationId="{2C4D1064-592D-49D4-9F1D-3297B2B26165}"/>
          </ac:picMkLst>
        </pc:picChg>
      </pc:sldChg>
      <pc:sldChg chg="addSp delSp modSp add mod">
        <pc:chgData name="Rosemaree" userId="6cd78cf8-ba9d-4a6b-a6b7-5d43db8ec1c8" providerId="ADAL" clId="{2718DBAA-D46E-4468-AE8D-762E481B4ECC}" dt="2020-06-24T07:40:41.553" v="2535" actId="1076"/>
        <pc:sldMkLst>
          <pc:docMk/>
          <pc:sldMk cId="1220233916" sldId="354"/>
        </pc:sldMkLst>
        <pc:spChg chg="mod">
          <ac:chgData name="Rosemaree" userId="6cd78cf8-ba9d-4a6b-a6b7-5d43db8ec1c8" providerId="ADAL" clId="{2718DBAA-D46E-4468-AE8D-762E481B4ECC}" dt="2020-06-24T07:07:03.886" v="631"/>
          <ac:spMkLst>
            <pc:docMk/>
            <pc:sldMk cId="1220233916" sldId="354"/>
            <ac:spMk id="3" creationId="{00000000-0000-0000-0000-000000000000}"/>
          </ac:spMkLst>
        </pc:spChg>
        <pc:spChg chg="mod">
          <ac:chgData name="Rosemaree" userId="6cd78cf8-ba9d-4a6b-a6b7-5d43db8ec1c8" providerId="ADAL" clId="{2718DBAA-D46E-4468-AE8D-762E481B4ECC}" dt="2020-06-24T07:09:14.063" v="653" actId="13926"/>
          <ac:spMkLst>
            <pc:docMk/>
            <pc:sldMk cId="1220233916" sldId="354"/>
            <ac:spMk id="6" creationId="{B269F74B-36E8-453E-8C10-A90F523EF32F}"/>
          </ac:spMkLst>
        </pc:spChg>
        <pc:picChg chg="del">
          <ac:chgData name="Rosemaree" userId="6cd78cf8-ba9d-4a6b-a6b7-5d43db8ec1c8" providerId="ADAL" clId="{2718DBAA-D46E-4468-AE8D-762E481B4ECC}" dt="2020-06-24T07:09:06.741" v="652" actId="478"/>
          <ac:picMkLst>
            <pc:docMk/>
            <pc:sldMk cId="1220233916" sldId="354"/>
            <ac:picMk id="4" creationId="{DD01DB7A-BE98-4734-BB3E-3B02E6B955C0}"/>
          </ac:picMkLst>
        </pc:picChg>
        <pc:picChg chg="add mod">
          <ac:chgData name="Rosemaree" userId="6cd78cf8-ba9d-4a6b-a6b7-5d43db8ec1c8" providerId="ADAL" clId="{2718DBAA-D46E-4468-AE8D-762E481B4ECC}" dt="2020-06-24T07:40:41.553" v="2535" actId="1076"/>
          <ac:picMkLst>
            <pc:docMk/>
            <pc:sldMk cId="1220233916" sldId="354"/>
            <ac:picMk id="5" creationId="{C57E0196-742C-41B9-94AE-D33BBDE1F31C}"/>
          </ac:picMkLst>
        </pc:picChg>
      </pc:sldChg>
      <pc:sldChg chg="delSp modSp add mod">
        <pc:chgData name="Rosemaree" userId="6cd78cf8-ba9d-4a6b-a6b7-5d43db8ec1c8" providerId="ADAL" clId="{2718DBAA-D46E-4468-AE8D-762E481B4ECC}" dt="2020-06-24T07:39:28.541" v="2524" actId="27636"/>
        <pc:sldMkLst>
          <pc:docMk/>
          <pc:sldMk cId="1137870837" sldId="355"/>
        </pc:sldMkLst>
        <pc:spChg chg="mod">
          <ac:chgData name="Rosemaree" userId="6cd78cf8-ba9d-4a6b-a6b7-5d43db8ec1c8" providerId="ADAL" clId="{2718DBAA-D46E-4468-AE8D-762E481B4ECC}" dt="2020-06-24T07:09:38.402" v="655"/>
          <ac:spMkLst>
            <pc:docMk/>
            <pc:sldMk cId="1137870837" sldId="355"/>
            <ac:spMk id="3" creationId="{00000000-0000-0000-0000-000000000000}"/>
          </ac:spMkLst>
        </pc:spChg>
        <pc:spChg chg="del">
          <ac:chgData name="Rosemaree" userId="6cd78cf8-ba9d-4a6b-a6b7-5d43db8ec1c8" providerId="ADAL" clId="{2718DBAA-D46E-4468-AE8D-762E481B4ECC}" dt="2020-06-24T07:22:28.083" v="1188" actId="478"/>
          <ac:spMkLst>
            <pc:docMk/>
            <pc:sldMk cId="1137870837" sldId="355"/>
            <ac:spMk id="4" creationId="{B1580271-498C-4C7A-921C-EBD06F40C105}"/>
          </ac:spMkLst>
        </pc:spChg>
        <pc:spChg chg="mod">
          <ac:chgData name="Rosemaree" userId="6cd78cf8-ba9d-4a6b-a6b7-5d43db8ec1c8" providerId="ADAL" clId="{2718DBAA-D46E-4468-AE8D-762E481B4ECC}" dt="2020-06-24T07:39:28.541" v="2524" actId="27636"/>
          <ac:spMkLst>
            <pc:docMk/>
            <pc:sldMk cId="1137870837" sldId="355"/>
            <ac:spMk id="6" creationId="{B269F74B-36E8-453E-8C10-A90F523EF32F}"/>
          </ac:spMkLst>
        </pc:spChg>
        <pc:picChg chg="del">
          <ac:chgData name="Rosemaree" userId="6cd78cf8-ba9d-4a6b-a6b7-5d43db8ec1c8" providerId="ADAL" clId="{2718DBAA-D46E-4468-AE8D-762E481B4ECC}" dt="2020-06-24T07:09:39.974" v="656" actId="478"/>
          <ac:picMkLst>
            <pc:docMk/>
            <pc:sldMk cId="1137870837" sldId="355"/>
            <ac:picMk id="8" creationId="{E784295A-4089-47C9-B754-110C1FF94F54}"/>
          </ac:picMkLst>
        </pc:picChg>
      </pc:sldChg>
      <pc:sldChg chg="delSp modSp add mod">
        <pc:chgData name="Rosemaree" userId="6cd78cf8-ba9d-4a6b-a6b7-5d43db8ec1c8" providerId="ADAL" clId="{2718DBAA-D46E-4468-AE8D-762E481B4ECC}" dt="2020-06-24T07:41:09.117" v="2536" actId="14100"/>
        <pc:sldMkLst>
          <pc:docMk/>
          <pc:sldMk cId="1181044782" sldId="356"/>
        </pc:sldMkLst>
        <pc:spChg chg="mod">
          <ac:chgData name="Rosemaree" userId="6cd78cf8-ba9d-4a6b-a6b7-5d43db8ec1c8" providerId="ADAL" clId="{2718DBAA-D46E-4468-AE8D-762E481B4ECC}" dt="2020-06-24T07:10:31.821" v="660" actId="404"/>
          <ac:spMkLst>
            <pc:docMk/>
            <pc:sldMk cId="1181044782" sldId="356"/>
            <ac:spMk id="3" creationId="{00000000-0000-0000-0000-000000000000}"/>
          </ac:spMkLst>
        </pc:spChg>
        <pc:spChg chg="del">
          <ac:chgData name="Rosemaree" userId="6cd78cf8-ba9d-4a6b-a6b7-5d43db8ec1c8" providerId="ADAL" clId="{2718DBAA-D46E-4468-AE8D-762E481B4ECC}" dt="2020-06-24T07:22:31.928" v="1189" actId="478"/>
          <ac:spMkLst>
            <pc:docMk/>
            <pc:sldMk cId="1181044782" sldId="356"/>
            <ac:spMk id="4" creationId="{B1580271-498C-4C7A-921C-EBD06F40C105}"/>
          </ac:spMkLst>
        </pc:spChg>
        <pc:spChg chg="mod">
          <ac:chgData name="Rosemaree" userId="6cd78cf8-ba9d-4a6b-a6b7-5d43db8ec1c8" providerId="ADAL" clId="{2718DBAA-D46E-4468-AE8D-762E481B4ECC}" dt="2020-06-24T07:41:09.117" v="2536" actId="14100"/>
          <ac:spMkLst>
            <pc:docMk/>
            <pc:sldMk cId="1181044782" sldId="356"/>
            <ac:spMk id="6" creationId="{B269F74B-36E8-453E-8C10-A90F523EF32F}"/>
          </ac:spMkLst>
        </pc:spChg>
      </pc:sldChg>
      <pc:sldChg chg="delSp modSp add mod ord">
        <pc:chgData name="Rosemaree" userId="6cd78cf8-ba9d-4a6b-a6b7-5d43db8ec1c8" providerId="ADAL" clId="{2718DBAA-D46E-4468-AE8D-762E481B4ECC}" dt="2020-06-24T07:22:35.573" v="1190" actId="478"/>
        <pc:sldMkLst>
          <pc:docMk/>
          <pc:sldMk cId="1936203682" sldId="357"/>
        </pc:sldMkLst>
        <pc:spChg chg="mod">
          <ac:chgData name="Rosemaree" userId="6cd78cf8-ba9d-4a6b-a6b7-5d43db8ec1c8" providerId="ADAL" clId="{2718DBAA-D46E-4468-AE8D-762E481B4ECC}" dt="2020-06-24T07:21:27.677" v="1180" actId="20577"/>
          <ac:spMkLst>
            <pc:docMk/>
            <pc:sldMk cId="1936203682" sldId="357"/>
            <ac:spMk id="3" creationId="{00000000-0000-0000-0000-000000000000}"/>
          </ac:spMkLst>
        </pc:spChg>
        <pc:spChg chg="del">
          <ac:chgData name="Rosemaree" userId="6cd78cf8-ba9d-4a6b-a6b7-5d43db8ec1c8" providerId="ADAL" clId="{2718DBAA-D46E-4468-AE8D-762E481B4ECC}" dt="2020-06-24T07:22:35.573" v="1190" actId="478"/>
          <ac:spMkLst>
            <pc:docMk/>
            <pc:sldMk cId="1936203682" sldId="357"/>
            <ac:spMk id="4" creationId="{B1580271-498C-4C7A-921C-EBD06F40C105}"/>
          </ac:spMkLst>
        </pc:spChg>
      </pc:sldChg>
      <pc:sldChg chg="addSp delSp modSp add mod">
        <pc:chgData name="Rosemaree" userId="6cd78cf8-ba9d-4a6b-a6b7-5d43db8ec1c8" providerId="ADAL" clId="{2718DBAA-D46E-4468-AE8D-762E481B4ECC}" dt="2020-06-24T07:40:05.257" v="2526" actId="2711"/>
        <pc:sldMkLst>
          <pc:docMk/>
          <pc:sldMk cId="3180884194" sldId="358"/>
        </pc:sldMkLst>
        <pc:spChg chg="mod">
          <ac:chgData name="Rosemaree" userId="6cd78cf8-ba9d-4a6b-a6b7-5d43db8ec1c8" providerId="ADAL" clId="{2718DBAA-D46E-4468-AE8D-762E481B4ECC}" dt="2020-06-24T07:11:09.816" v="666" actId="122"/>
          <ac:spMkLst>
            <pc:docMk/>
            <pc:sldMk cId="3180884194" sldId="358"/>
            <ac:spMk id="3" creationId="{00000000-0000-0000-0000-000000000000}"/>
          </ac:spMkLst>
        </pc:spChg>
        <pc:spChg chg="mod">
          <ac:chgData name="Rosemaree" userId="6cd78cf8-ba9d-4a6b-a6b7-5d43db8ec1c8" providerId="ADAL" clId="{2718DBAA-D46E-4468-AE8D-762E481B4ECC}" dt="2020-06-24T07:39:58.744" v="2525" actId="2711"/>
          <ac:spMkLst>
            <pc:docMk/>
            <pc:sldMk cId="3180884194" sldId="358"/>
            <ac:spMk id="4" creationId="{00000000-0000-0000-0000-000000000000}"/>
          </ac:spMkLst>
        </pc:spChg>
        <pc:spChg chg="del mod">
          <ac:chgData name="Rosemaree" userId="6cd78cf8-ba9d-4a6b-a6b7-5d43db8ec1c8" providerId="ADAL" clId="{2718DBAA-D46E-4468-AE8D-762E481B4ECC}" dt="2020-06-24T07:13:53.187" v="822" actId="478"/>
          <ac:spMkLst>
            <pc:docMk/>
            <pc:sldMk cId="3180884194" sldId="358"/>
            <ac:spMk id="5" creationId="{00000000-0000-0000-0000-000000000000}"/>
          </ac:spMkLst>
        </pc:spChg>
        <pc:spChg chg="add del mod">
          <ac:chgData name="Rosemaree" userId="6cd78cf8-ba9d-4a6b-a6b7-5d43db8ec1c8" providerId="ADAL" clId="{2718DBAA-D46E-4468-AE8D-762E481B4ECC}" dt="2020-06-24T07:14:19.962" v="832" actId="478"/>
          <ac:spMkLst>
            <pc:docMk/>
            <pc:sldMk cId="3180884194" sldId="358"/>
            <ac:spMk id="6" creationId="{A63C24CC-D557-4DAC-AE49-504BC8580C3A}"/>
          </ac:spMkLst>
        </pc:spChg>
        <pc:spChg chg="add mod">
          <ac:chgData name="Rosemaree" userId="6cd78cf8-ba9d-4a6b-a6b7-5d43db8ec1c8" providerId="ADAL" clId="{2718DBAA-D46E-4468-AE8D-762E481B4ECC}" dt="2020-06-24T07:40:05.257" v="2526" actId="2711"/>
          <ac:spMkLst>
            <pc:docMk/>
            <pc:sldMk cId="3180884194" sldId="358"/>
            <ac:spMk id="7" creationId="{C5571EDC-E1F8-41A6-B9E6-9B73DBD7F0A6}"/>
          </ac:spMkLst>
        </pc:spChg>
      </pc:sldChg>
      <pc:sldChg chg="delSp modSp add mod">
        <pc:chgData name="Rosemaree" userId="6cd78cf8-ba9d-4a6b-a6b7-5d43db8ec1c8" providerId="ADAL" clId="{2718DBAA-D46E-4468-AE8D-762E481B4ECC}" dt="2020-06-24T07:28:22.780" v="1637" actId="27636"/>
        <pc:sldMkLst>
          <pc:docMk/>
          <pc:sldMk cId="2477717696" sldId="359"/>
        </pc:sldMkLst>
        <pc:spChg chg="mod">
          <ac:chgData name="Rosemaree" userId="6cd78cf8-ba9d-4a6b-a6b7-5d43db8ec1c8" providerId="ADAL" clId="{2718DBAA-D46E-4468-AE8D-762E481B4ECC}" dt="2020-06-24T07:28:22.780" v="1637" actId="27636"/>
          <ac:spMkLst>
            <pc:docMk/>
            <pc:sldMk cId="2477717696" sldId="359"/>
            <ac:spMk id="6" creationId="{B269F74B-36E8-453E-8C10-A90F523EF32F}"/>
          </ac:spMkLst>
        </pc:spChg>
        <pc:picChg chg="del">
          <ac:chgData name="Rosemaree" userId="6cd78cf8-ba9d-4a6b-a6b7-5d43db8ec1c8" providerId="ADAL" clId="{2718DBAA-D46E-4468-AE8D-762E481B4ECC}" dt="2020-06-24T07:28:19.459" v="1635" actId="478"/>
          <ac:picMkLst>
            <pc:docMk/>
            <pc:sldMk cId="2477717696" sldId="359"/>
            <ac:picMk id="8" creationId="{E784295A-4089-47C9-B754-110C1FF94F54}"/>
          </ac:picMkLst>
        </pc:picChg>
      </pc:sldChg>
    </pc:docChg>
  </pc:docChgLst>
  <pc:docChgLst>
    <pc:chgData name="Tata de Jesus" userId="S::tata@nada.org.au::6b10767b-8183-44fd-ad55-d210dc1b41e1" providerId="AD" clId="Web-{FD9D21B5-406F-4873-AF49-8FEDC23FFC44}"/>
    <pc:docChg chg="addSld modSld sldOrd">
      <pc:chgData name="Tata de Jesus" userId="S::tata@nada.org.au::6b10767b-8183-44fd-ad55-d210dc1b41e1" providerId="AD" clId="Web-{FD9D21B5-406F-4873-AF49-8FEDC23FFC44}" dt="2020-06-25T07:15:44.834" v="282"/>
      <pc:docMkLst>
        <pc:docMk/>
      </pc:docMkLst>
      <pc:sldChg chg="ord">
        <pc:chgData name="Tata de Jesus" userId="S::tata@nada.org.au::6b10767b-8183-44fd-ad55-d210dc1b41e1" providerId="AD" clId="Web-{FD9D21B5-406F-4873-AF49-8FEDC23FFC44}" dt="2020-06-25T07:07:28.083" v="104"/>
        <pc:sldMkLst>
          <pc:docMk/>
          <pc:sldMk cId="1220233916" sldId="354"/>
        </pc:sldMkLst>
      </pc:sldChg>
      <pc:sldChg chg="delSp modSp">
        <pc:chgData name="Tata de Jesus" userId="S::tata@nada.org.au::6b10767b-8183-44fd-ad55-d210dc1b41e1" providerId="AD" clId="Web-{FD9D21B5-406F-4873-AF49-8FEDC23FFC44}" dt="2020-06-25T07:15:29.255" v="279" actId="20577"/>
        <pc:sldMkLst>
          <pc:docMk/>
          <pc:sldMk cId="1181044782" sldId="356"/>
        </pc:sldMkLst>
        <pc:spChg chg="mod">
          <ac:chgData name="Tata de Jesus" userId="S::tata@nada.org.au::6b10767b-8183-44fd-ad55-d210dc1b41e1" providerId="AD" clId="Web-{FD9D21B5-406F-4873-AF49-8FEDC23FFC44}" dt="2020-06-25T07:15:29.255" v="279" actId="20577"/>
          <ac:spMkLst>
            <pc:docMk/>
            <pc:sldMk cId="1181044782" sldId="356"/>
            <ac:spMk id="6" creationId="{B269F74B-36E8-453E-8C10-A90F523EF32F}"/>
          </ac:spMkLst>
        </pc:spChg>
        <pc:picChg chg="del">
          <ac:chgData name="Tata de Jesus" userId="S::tata@nada.org.au::6b10767b-8183-44fd-ad55-d210dc1b41e1" providerId="AD" clId="Web-{FD9D21B5-406F-4873-AF49-8FEDC23FFC44}" dt="2020-06-25T07:11:09.442" v="135"/>
          <ac:picMkLst>
            <pc:docMk/>
            <pc:sldMk cId="1181044782" sldId="356"/>
            <ac:picMk id="4" creationId="{7036605A-E3D1-48AA-925D-33C166D53FA7}"/>
          </ac:picMkLst>
        </pc:picChg>
      </pc:sldChg>
      <pc:sldChg chg="modSp">
        <pc:chgData name="Tata de Jesus" userId="S::tata@nada.org.au::6b10767b-8183-44fd-ad55-d210dc1b41e1" providerId="AD" clId="Web-{FD9D21B5-406F-4873-AF49-8FEDC23FFC44}" dt="2020-06-25T07:09:11.489" v="106" actId="1076"/>
        <pc:sldMkLst>
          <pc:docMk/>
          <pc:sldMk cId="1936203682" sldId="357"/>
        </pc:sldMkLst>
        <pc:spChg chg="mod">
          <ac:chgData name="Tata de Jesus" userId="S::tata@nada.org.au::6b10767b-8183-44fd-ad55-d210dc1b41e1" providerId="AD" clId="Web-{FD9D21B5-406F-4873-AF49-8FEDC23FFC44}" dt="2020-06-25T07:09:11.489" v="106" actId="1076"/>
          <ac:spMkLst>
            <pc:docMk/>
            <pc:sldMk cId="1936203682" sldId="357"/>
            <ac:spMk id="6" creationId="{B269F74B-36E8-453E-8C10-A90F523EF32F}"/>
          </ac:spMkLst>
        </pc:spChg>
      </pc:sldChg>
      <pc:sldChg chg="modSp ord">
        <pc:chgData name="Tata de Jesus" userId="S::tata@nada.org.au::6b10767b-8183-44fd-ad55-d210dc1b41e1" providerId="AD" clId="Web-{FD9D21B5-406F-4873-AF49-8FEDC23FFC44}" dt="2020-06-25T07:15:44.834" v="282"/>
        <pc:sldMkLst>
          <pc:docMk/>
          <pc:sldMk cId="3180884194" sldId="358"/>
        </pc:sldMkLst>
        <pc:spChg chg="mod">
          <ac:chgData name="Tata de Jesus" userId="S::tata@nada.org.au::6b10767b-8183-44fd-ad55-d210dc1b41e1" providerId="AD" clId="Web-{FD9D21B5-406F-4873-AF49-8FEDC23FFC44}" dt="2020-06-25T07:01:56.738" v="37" actId="14100"/>
          <ac:spMkLst>
            <pc:docMk/>
            <pc:sldMk cId="3180884194" sldId="358"/>
            <ac:spMk id="4" creationId="{00000000-0000-0000-0000-000000000000}"/>
          </ac:spMkLst>
        </pc:spChg>
        <pc:spChg chg="mod">
          <ac:chgData name="Tata de Jesus" userId="S::tata@nada.org.au::6b10767b-8183-44fd-ad55-d210dc1b41e1" providerId="AD" clId="Web-{FD9D21B5-406F-4873-AF49-8FEDC23FFC44}" dt="2020-06-25T07:07:06.723" v="102" actId="20577"/>
          <ac:spMkLst>
            <pc:docMk/>
            <pc:sldMk cId="3180884194" sldId="358"/>
            <ac:spMk id="7" creationId="{C5571EDC-E1F8-41A6-B9E6-9B73DBD7F0A6}"/>
          </ac:spMkLst>
        </pc:spChg>
      </pc:sldChg>
      <pc:sldChg chg="addSp delSp modSp new">
        <pc:chgData name="Tata de Jesus" userId="S::tata@nada.org.au::6b10767b-8183-44fd-ad55-d210dc1b41e1" providerId="AD" clId="Web-{FD9D21B5-406F-4873-AF49-8FEDC23FFC44}" dt="2020-06-25T07:14:46.146" v="243" actId="20577"/>
        <pc:sldMkLst>
          <pc:docMk/>
          <pc:sldMk cId="1754544733" sldId="359"/>
        </pc:sldMkLst>
        <pc:spChg chg="add del mod">
          <ac:chgData name="Tata de Jesus" userId="S::tata@nada.org.au::6b10767b-8183-44fd-ad55-d210dc1b41e1" providerId="AD" clId="Web-{FD9D21B5-406F-4873-AF49-8FEDC23FFC44}" dt="2020-06-25T07:09:29.786" v="111"/>
          <ac:spMkLst>
            <pc:docMk/>
            <pc:sldMk cId="1754544733" sldId="359"/>
            <ac:spMk id="2" creationId="{B7F0409C-AD28-475C-8685-E1F885F35690}"/>
          </ac:spMkLst>
        </pc:spChg>
        <pc:spChg chg="add">
          <ac:chgData name="Tata de Jesus" userId="S::tata@nada.org.au::6b10767b-8183-44fd-ad55-d210dc1b41e1" providerId="AD" clId="Web-{FD9D21B5-406F-4873-AF49-8FEDC23FFC44}" dt="2020-06-25T07:10:05.208" v="112"/>
          <ac:spMkLst>
            <pc:docMk/>
            <pc:sldMk cId="1754544733" sldId="359"/>
            <ac:spMk id="4" creationId="{D30D1A98-E3E0-4337-9A98-C7D9E1732745}"/>
          </ac:spMkLst>
        </pc:spChg>
        <pc:spChg chg="add mod">
          <ac:chgData name="Tata de Jesus" userId="S::tata@nada.org.au::6b10767b-8183-44fd-ad55-d210dc1b41e1" providerId="AD" clId="Web-{FD9D21B5-406F-4873-AF49-8FEDC23FFC44}" dt="2020-06-25T07:14:46.146" v="243" actId="20577"/>
          <ac:spMkLst>
            <pc:docMk/>
            <pc:sldMk cId="1754544733" sldId="359"/>
            <ac:spMk id="6" creationId="{0FAF99CF-775C-49CC-BCE9-4344C30C60DC}"/>
          </ac:spMkLst>
        </pc:spChg>
        <pc:picChg chg="add mod">
          <ac:chgData name="Tata de Jesus" userId="S::tata@nada.org.au::6b10767b-8183-44fd-ad55-d210dc1b41e1" providerId="AD" clId="Web-{FD9D21B5-406F-4873-AF49-8FEDC23FFC44}" dt="2020-06-25T07:11:26.083" v="139" actId="1076"/>
          <ac:picMkLst>
            <pc:docMk/>
            <pc:sldMk cId="1754544733" sldId="359"/>
            <ac:picMk id="7" creationId="{06B6B8C1-91AF-44CF-BEE2-A15841992D25}"/>
          </ac:picMkLst>
        </pc:picChg>
      </pc:sldChg>
    </pc:docChg>
  </pc:docChgLst>
  <pc:docChgLst>
    <pc:chgData name="Rosemaree Miller" userId="6cd78cf8-ba9d-4a6b-a6b7-5d43db8ec1c8" providerId="ADAL" clId="{E526914B-6FE7-4388-9AF4-D2FB865AB83D}"/>
    <pc:docChg chg="undo redo custSel delSld modSld">
      <pc:chgData name="Rosemaree Miller" userId="6cd78cf8-ba9d-4a6b-a6b7-5d43db8ec1c8" providerId="ADAL" clId="{E526914B-6FE7-4388-9AF4-D2FB865AB83D}" dt="2020-06-25T06:49:45.623" v="1217" actId="20577"/>
      <pc:docMkLst>
        <pc:docMk/>
      </pc:docMkLst>
      <pc:sldChg chg="del">
        <pc:chgData name="Rosemaree Miller" userId="6cd78cf8-ba9d-4a6b-a6b7-5d43db8ec1c8" providerId="ADAL" clId="{E526914B-6FE7-4388-9AF4-D2FB865AB83D}" dt="2020-06-25T06:49:38.925" v="1208" actId="2696"/>
        <pc:sldMkLst>
          <pc:docMk/>
          <pc:sldMk cId="1993438356" sldId="261"/>
        </pc:sldMkLst>
      </pc:sldChg>
      <pc:sldChg chg="del">
        <pc:chgData name="Rosemaree Miller" userId="6cd78cf8-ba9d-4a6b-a6b7-5d43db8ec1c8" providerId="ADAL" clId="{E526914B-6FE7-4388-9AF4-D2FB865AB83D}" dt="2020-06-25T06:49:36.476" v="1203" actId="2696"/>
        <pc:sldMkLst>
          <pc:docMk/>
          <pc:sldMk cId="2824020559" sldId="264"/>
        </pc:sldMkLst>
      </pc:sldChg>
      <pc:sldChg chg="del">
        <pc:chgData name="Rosemaree Miller" userId="6cd78cf8-ba9d-4a6b-a6b7-5d43db8ec1c8" providerId="ADAL" clId="{E526914B-6FE7-4388-9AF4-D2FB865AB83D}" dt="2020-06-25T06:49:37.247" v="1205" actId="2696"/>
        <pc:sldMkLst>
          <pc:docMk/>
          <pc:sldMk cId="1986732654" sldId="266"/>
        </pc:sldMkLst>
      </pc:sldChg>
      <pc:sldChg chg="del">
        <pc:chgData name="Rosemaree Miller" userId="6cd78cf8-ba9d-4a6b-a6b7-5d43db8ec1c8" providerId="ADAL" clId="{E526914B-6FE7-4388-9AF4-D2FB865AB83D}" dt="2020-06-25T06:49:36.912" v="1204" actId="2696"/>
        <pc:sldMkLst>
          <pc:docMk/>
          <pc:sldMk cId="4237618112" sldId="267"/>
        </pc:sldMkLst>
      </pc:sldChg>
      <pc:sldChg chg="del">
        <pc:chgData name="Rosemaree Miller" userId="6cd78cf8-ba9d-4a6b-a6b7-5d43db8ec1c8" providerId="ADAL" clId="{E526914B-6FE7-4388-9AF4-D2FB865AB83D}" dt="2020-06-25T06:49:37.593" v="1206" actId="2696"/>
        <pc:sldMkLst>
          <pc:docMk/>
          <pc:sldMk cId="920235039" sldId="269"/>
        </pc:sldMkLst>
      </pc:sldChg>
      <pc:sldChg chg="del">
        <pc:chgData name="Rosemaree Miller" userId="6cd78cf8-ba9d-4a6b-a6b7-5d43db8ec1c8" providerId="ADAL" clId="{E526914B-6FE7-4388-9AF4-D2FB865AB83D}" dt="2020-06-25T06:49:37.997" v="1207" actId="2696"/>
        <pc:sldMkLst>
          <pc:docMk/>
          <pc:sldMk cId="3280704118" sldId="270"/>
        </pc:sldMkLst>
      </pc:sldChg>
      <pc:sldChg chg="del">
        <pc:chgData name="Rosemaree Miller" userId="6cd78cf8-ba9d-4a6b-a6b7-5d43db8ec1c8" providerId="ADAL" clId="{E526914B-6FE7-4388-9AF4-D2FB865AB83D}" dt="2020-06-25T06:49:39.921" v="1209" actId="2696"/>
        <pc:sldMkLst>
          <pc:docMk/>
          <pc:sldMk cId="703883064" sldId="341"/>
        </pc:sldMkLst>
      </pc:sldChg>
      <pc:sldChg chg="modSp">
        <pc:chgData name="Rosemaree Miller" userId="6cd78cf8-ba9d-4a6b-a6b7-5d43db8ec1c8" providerId="ADAL" clId="{E526914B-6FE7-4388-9AF4-D2FB865AB83D}" dt="2020-06-25T06:30:34.802" v="477" actId="12"/>
        <pc:sldMkLst>
          <pc:docMk/>
          <pc:sldMk cId="3215638004" sldId="351"/>
        </pc:sldMkLst>
        <pc:spChg chg="mod">
          <ac:chgData name="Rosemaree Miller" userId="6cd78cf8-ba9d-4a6b-a6b7-5d43db8ec1c8" providerId="ADAL" clId="{E526914B-6FE7-4388-9AF4-D2FB865AB83D}" dt="2020-06-25T06:30:34.802" v="477" actId="12"/>
          <ac:spMkLst>
            <pc:docMk/>
            <pc:sldMk cId="3215638004" sldId="351"/>
            <ac:spMk id="6" creationId="{B269F74B-36E8-453E-8C10-A90F523EF32F}"/>
          </ac:spMkLst>
        </pc:spChg>
      </pc:sldChg>
      <pc:sldChg chg="modSp">
        <pc:chgData name="Rosemaree Miller" userId="6cd78cf8-ba9d-4a6b-a6b7-5d43db8ec1c8" providerId="ADAL" clId="{E526914B-6FE7-4388-9AF4-D2FB865AB83D}" dt="2020-06-25T06:49:45.623" v="1217" actId="20577"/>
        <pc:sldMkLst>
          <pc:docMk/>
          <pc:sldMk cId="3203984883" sldId="353"/>
        </pc:sldMkLst>
        <pc:spChg chg="mod">
          <ac:chgData name="Rosemaree Miller" userId="6cd78cf8-ba9d-4a6b-a6b7-5d43db8ec1c8" providerId="ADAL" clId="{E526914B-6FE7-4388-9AF4-D2FB865AB83D}" dt="2020-06-25T06:40:12.632" v="749" actId="20577"/>
          <ac:spMkLst>
            <pc:docMk/>
            <pc:sldMk cId="3203984883" sldId="353"/>
            <ac:spMk id="2" creationId="{8F1A15C8-0C81-4180-B4BD-4DF4762C948B}"/>
          </ac:spMkLst>
        </pc:spChg>
        <pc:spChg chg="mod">
          <ac:chgData name="Rosemaree Miller" userId="6cd78cf8-ba9d-4a6b-a6b7-5d43db8ec1c8" providerId="ADAL" clId="{E526914B-6FE7-4388-9AF4-D2FB865AB83D}" dt="2020-06-25T06:49:45.623" v="1217" actId="20577"/>
          <ac:spMkLst>
            <pc:docMk/>
            <pc:sldMk cId="3203984883" sldId="353"/>
            <ac:spMk id="3" creationId="{2E502B2F-97D1-4DD0-962C-9E6B3FE69651}"/>
          </ac:spMkLst>
        </pc:spChg>
      </pc:sldChg>
      <pc:sldChg chg="addSp delSp modSp">
        <pc:chgData name="Rosemaree Miller" userId="6cd78cf8-ba9d-4a6b-a6b7-5d43db8ec1c8" providerId="ADAL" clId="{E526914B-6FE7-4388-9AF4-D2FB865AB83D}" dt="2020-06-25T06:27:14.431" v="405" actId="1076"/>
        <pc:sldMkLst>
          <pc:docMk/>
          <pc:sldMk cId="1220233916" sldId="354"/>
        </pc:sldMkLst>
        <pc:spChg chg="mod">
          <ac:chgData name="Rosemaree Miller" userId="6cd78cf8-ba9d-4a6b-a6b7-5d43db8ec1c8" providerId="ADAL" clId="{E526914B-6FE7-4388-9AF4-D2FB865AB83D}" dt="2020-06-25T06:27:14.431" v="405" actId="1076"/>
          <ac:spMkLst>
            <pc:docMk/>
            <pc:sldMk cId="1220233916" sldId="354"/>
            <ac:spMk id="6" creationId="{B269F74B-36E8-453E-8C10-A90F523EF32F}"/>
          </ac:spMkLst>
        </pc:spChg>
        <pc:spChg chg="add del">
          <ac:chgData name="Rosemaree Miller" userId="6cd78cf8-ba9d-4a6b-a6b7-5d43db8ec1c8" providerId="ADAL" clId="{E526914B-6FE7-4388-9AF4-D2FB865AB83D}" dt="2020-06-25T06:26:27.497" v="381"/>
          <ac:spMkLst>
            <pc:docMk/>
            <pc:sldMk cId="1220233916" sldId="354"/>
            <ac:spMk id="7" creationId="{EBD97C9F-D9C9-4D73-B1DF-474A6857BB3F}"/>
          </ac:spMkLst>
        </pc:spChg>
        <pc:picChg chg="mod">
          <ac:chgData name="Rosemaree Miller" userId="6cd78cf8-ba9d-4a6b-a6b7-5d43db8ec1c8" providerId="ADAL" clId="{E526914B-6FE7-4388-9AF4-D2FB865AB83D}" dt="2020-06-25T06:27:10.471" v="404" actId="1076"/>
          <ac:picMkLst>
            <pc:docMk/>
            <pc:sldMk cId="1220233916" sldId="354"/>
            <ac:picMk id="5" creationId="{C57E0196-742C-41B9-94AE-D33BBDE1F31C}"/>
          </ac:picMkLst>
        </pc:picChg>
      </pc:sldChg>
      <pc:sldChg chg="modSp">
        <pc:chgData name="Rosemaree Miller" userId="6cd78cf8-ba9d-4a6b-a6b7-5d43db8ec1c8" providerId="ADAL" clId="{E526914B-6FE7-4388-9AF4-D2FB865AB83D}" dt="2020-06-25T06:30:43.579" v="478" actId="14100"/>
        <pc:sldMkLst>
          <pc:docMk/>
          <pc:sldMk cId="1137870837" sldId="355"/>
        </pc:sldMkLst>
        <pc:spChg chg="mod">
          <ac:chgData name="Rosemaree Miller" userId="6cd78cf8-ba9d-4a6b-a6b7-5d43db8ec1c8" providerId="ADAL" clId="{E526914B-6FE7-4388-9AF4-D2FB865AB83D}" dt="2020-06-25T06:30:43.579" v="478" actId="14100"/>
          <ac:spMkLst>
            <pc:docMk/>
            <pc:sldMk cId="1137870837" sldId="355"/>
            <ac:spMk id="6" creationId="{B269F74B-36E8-453E-8C10-A90F523EF32F}"/>
          </ac:spMkLst>
        </pc:spChg>
      </pc:sldChg>
      <pc:sldChg chg="addSp modSp">
        <pc:chgData name="Rosemaree Miller" userId="6cd78cf8-ba9d-4a6b-a6b7-5d43db8ec1c8" providerId="ADAL" clId="{E526914B-6FE7-4388-9AF4-D2FB865AB83D}" dt="2020-06-25T06:41:36.813" v="780" actId="403"/>
        <pc:sldMkLst>
          <pc:docMk/>
          <pc:sldMk cId="1181044782" sldId="356"/>
        </pc:sldMkLst>
        <pc:spChg chg="mod">
          <ac:chgData name="Rosemaree Miller" userId="6cd78cf8-ba9d-4a6b-a6b7-5d43db8ec1c8" providerId="ADAL" clId="{E526914B-6FE7-4388-9AF4-D2FB865AB83D}" dt="2020-06-25T06:41:36.813" v="780" actId="403"/>
          <ac:spMkLst>
            <pc:docMk/>
            <pc:sldMk cId="1181044782" sldId="356"/>
            <ac:spMk id="6" creationId="{B269F74B-36E8-453E-8C10-A90F523EF32F}"/>
          </ac:spMkLst>
        </pc:spChg>
        <pc:picChg chg="add mod">
          <ac:chgData name="Rosemaree Miller" userId="6cd78cf8-ba9d-4a6b-a6b7-5d43db8ec1c8" providerId="ADAL" clId="{E526914B-6FE7-4388-9AF4-D2FB865AB83D}" dt="2020-06-25T06:40:27.529" v="752" actId="1076"/>
          <ac:picMkLst>
            <pc:docMk/>
            <pc:sldMk cId="1181044782" sldId="356"/>
            <ac:picMk id="4" creationId="{7036605A-E3D1-48AA-925D-33C166D53FA7}"/>
          </ac:picMkLst>
        </pc:picChg>
      </pc:sldChg>
      <pc:sldChg chg="modSp">
        <pc:chgData name="Rosemaree Miller" userId="6cd78cf8-ba9d-4a6b-a6b7-5d43db8ec1c8" providerId="ADAL" clId="{E526914B-6FE7-4388-9AF4-D2FB865AB83D}" dt="2020-06-25T06:49:28.079" v="1202" actId="1076"/>
        <pc:sldMkLst>
          <pc:docMk/>
          <pc:sldMk cId="1936203682" sldId="357"/>
        </pc:sldMkLst>
        <pc:spChg chg="mod">
          <ac:chgData name="Rosemaree Miller" userId="6cd78cf8-ba9d-4a6b-a6b7-5d43db8ec1c8" providerId="ADAL" clId="{E526914B-6FE7-4388-9AF4-D2FB865AB83D}" dt="2020-06-25T06:49:28.079" v="1202" actId="1076"/>
          <ac:spMkLst>
            <pc:docMk/>
            <pc:sldMk cId="1936203682" sldId="357"/>
            <ac:spMk id="6" creationId="{B269F74B-36E8-453E-8C10-A90F523EF32F}"/>
          </ac:spMkLst>
        </pc:spChg>
      </pc:sldChg>
      <pc:sldChg chg="modSp">
        <pc:chgData name="Rosemaree Miller" userId="6cd78cf8-ba9d-4a6b-a6b7-5d43db8ec1c8" providerId="ADAL" clId="{E526914B-6FE7-4388-9AF4-D2FB865AB83D}" dt="2020-06-25T06:40:59.885" v="756" actId="14100"/>
        <pc:sldMkLst>
          <pc:docMk/>
          <pc:sldMk cId="3180884194" sldId="358"/>
        </pc:sldMkLst>
        <pc:spChg chg="mod">
          <ac:chgData name="Rosemaree Miller" userId="6cd78cf8-ba9d-4a6b-a6b7-5d43db8ec1c8" providerId="ADAL" clId="{E526914B-6FE7-4388-9AF4-D2FB865AB83D}" dt="2020-06-25T06:40:45.840" v="754" actId="404"/>
          <ac:spMkLst>
            <pc:docMk/>
            <pc:sldMk cId="3180884194" sldId="358"/>
            <ac:spMk id="4" creationId="{00000000-0000-0000-0000-000000000000}"/>
          </ac:spMkLst>
        </pc:spChg>
        <pc:spChg chg="mod">
          <ac:chgData name="Rosemaree Miller" userId="6cd78cf8-ba9d-4a6b-a6b7-5d43db8ec1c8" providerId="ADAL" clId="{E526914B-6FE7-4388-9AF4-D2FB865AB83D}" dt="2020-06-25T06:40:59.885" v="756" actId="14100"/>
          <ac:spMkLst>
            <pc:docMk/>
            <pc:sldMk cId="3180884194" sldId="358"/>
            <ac:spMk id="7" creationId="{C5571EDC-E1F8-41A6-B9E6-9B73DBD7F0A6}"/>
          </ac:spMkLst>
        </pc:spChg>
      </pc:sldChg>
      <pc:sldChg chg="modSp del">
        <pc:chgData name="Rosemaree Miller" userId="6cd78cf8-ba9d-4a6b-a6b7-5d43db8ec1c8" providerId="ADAL" clId="{E526914B-6FE7-4388-9AF4-D2FB865AB83D}" dt="2020-06-25T06:20:47.764" v="80" actId="2696"/>
        <pc:sldMkLst>
          <pc:docMk/>
          <pc:sldMk cId="2477717696" sldId="359"/>
        </pc:sldMkLst>
        <pc:spChg chg="mod">
          <ac:chgData name="Rosemaree Miller" userId="6cd78cf8-ba9d-4a6b-a6b7-5d43db8ec1c8" providerId="ADAL" clId="{E526914B-6FE7-4388-9AF4-D2FB865AB83D}" dt="2020-06-25T06:20:41.291" v="79" actId="313"/>
          <ac:spMkLst>
            <pc:docMk/>
            <pc:sldMk cId="2477717696" sldId="359"/>
            <ac:spMk id="6" creationId="{B269F74B-36E8-453E-8C10-A90F523EF32F}"/>
          </ac:spMkLst>
        </pc:spChg>
      </pc:sldChg>
    </pc:docChg>
  </pc:docChgLst>
  <pc:docChgLst>
    <pc:chgData name="Rosemaree Miller" userId="6cd78cf8-ba9d-4a6b-a6b7-5d43db8ec1c8" providerId="ADAL" clId="{4D461DAB-DEC0-4A92-B001-CB4A54EAD285}"/>
    <pc:docChg chg="undo custSel addSld delSld modSld sldOrd">
      <pc:chgData name="Rosemaree Miller" userId="6cd78cf8-ba9d-4a6b-a6b7-5d43db8ec1c8" providerId="ADAL" clId="{4D461DAB-DEC0-4A92-B001-CB4A54EAD285}" dt="2020-06-11T02:51:58.355" v="661" actId="2696"/>
      <pc:docMkLst>
        <pc:docMk/>
      </pc:docMkLst>
      <pc:sldChg chg="modSp">
        <pc:chgData name="Rosemaree Miller" userId="6cd78cf8-ba9d-4a6b-a6b7-5d43db8ec1c8" providerId="ADAL" clId="{4D461DAB-DEC0-4A92-B001-CB4A54EAD285}" dt="2020-06-11T01:43:55.349" v="27" actId="14100"/>
        <pc:sldMkLst>
          <pc:docMk/>
          <pc:sldMk cId="1068789760" sldId="256"/>
        </pc:sldMkLst>
        <pc:spChg chg="mod">
          <ac:chgData name="Rosemaree Miller" userId="6cd78cf8-ba9d-4a6b-a6b7-5d43db8ec1c8" providerId="ADAL" clId="{4D461DAB-DEC0-4A92-B001-CB4A54EAD285}" dt="2020-06-11T01:43:55.349" v="27" actId="14100"/>
          <ac:spMkLst>
            <pc:docMk/>
            <pc:sldMk cId="1068789760" sldId="256"/>
            <ac:spMk id="2" creationId="{00000000-0000-0000-0000-000000000000}"/>
          </ac:spMkLst>
        </pc:spChg>
        <pc:spChg chg="mod">
          <ac:chgData name="Rosemaree Miller" userId="6cd78cf8-ba9d-4a6b-a6b7-5d43db8ec1c8" providerId="ADAL" clId="{4D461DAB-DEC0-4A92-B001-CB4A54EAD285}" dt="2020-06-11T01:43:41.736" v="25" actId="13926"/>
          <ac:spMkLst>
            <pc:docMk/>
            <pc:sldMk cId="1068789760" sldId="256"/>
            <ac:spMk id="3" creationId="{A50A1635-7C50-487B-BFD9-884A89B458EC}"/>
          </ac:spMkLst>
        </pc:spChg>
      </pc:sldChg>
      <pc:sldChg chg="modSp">
        <pc:chgData name="Rosemaree Miller" userId="6cd78cf8-ba9d-4a6b-a6b7-5d43db8ec1c8" providerId="ADAL" clId="{4D461DAB-DEC0-4A92-B001-CB4A54EAD285}" dt="2020-06-11T01:43:47.478" v="26" actId="122"/>
        <pc:sldMkLst>
          <pc:docMk/>
          <pc:sldMk cId="3347074655" sldId="257"/>
        </pc:sldMkLst>
        <pc:spChg chg="mod">
          <ac:chgData name="Rosemaree Miller" userId="6cd78cf8-ba9d-4a6b-a6b7-5d43db8ec1c8" providerId="ADAL" clId="{4D461DAB-DEC0-4A92-B001-CB4A54EAD285}" dt="2020-06-11T01:43:47.478" v="26" actId="122"/>
          <ac:spMkLst>
            <pc:docMk/>
            <pc:sldMk cId="3347074655" sldId="257"/>
            <ac:spMk id="2" creationId="{00000000-0000-0000-0000-000000000000}"/>
          </ac:spMkLst>
        </pc:spChg>
      </pc:sldChg>
      <pc:sldChg chg="add del">
        <pc:chgData name="Rosemaree Miller" userId="6cd78cf8-ba9d-4a6b-a6b7-5d43db8ec1c8" providerId="ADAL" clId="{4D461DAB-DEC0-4A92-B001-CB4A54EAD285}" dt="2020-06-11T02:51:58.355" v="661" actId="2696"/>
        <pc:sldMkLst>
          <pc:docMk/>
          <pc:sldMk cId="1993438356" sldId="261"/>
        </pc:sldMkLst>
      </pc:sldChg>
      <pc:sldChg chg="del">
        <pc:chgData name="Rosemaree Miller" userId="6cd78cf8-ba9d-4a6b-a6b7-5d43db8ec1c8" providerId="ADAL" clId="{4D461DAB-DEC0-4A92-B001-CB4A54EAD285}" dt="2020-06-11T02:51:54.288" v="656" actId="2696"/>
        <pc:sldMkLst>
          <pc:docMk/>
          <pc:sldMk cId="2018967293" sldId="328"/>
        </pc:sldMkLst>
      </pc:sldChg>
      <pc:sldChg chg="del">
        <pc:chgData name="Rosemaree Miller" userId="6cd78cf8-ba9d-4a6b-a6b7-5d43db8ec1c8" providerId="ADAL" clId="{4D461DAB-DEC0-4A92-B001-CB4A54EAD285}" dt="2020-06-11T02:51:54.906" v="657" actId="2696"/>
        <pc:sldMkLst>
          <pc:docMk/>
          <pc:sldMk cId="3143141825" sldId="329"/>
        </pc:sldMkLst>
      </pc:sldChg>
      <pc:sldChg chg="del">
        <pc:chgData name="Rosemaree Miller" userId="6cd78cf8-ba9d-4a6b-a6b7-5d43db8ec1c8" providerId="ADAL" clId="{4D461DAB-DEC0-4A92-B001-CB4A54EAD285}" dt="2020-06-11T02:51:55.456" v="658" actId="2696"/>
        <pc:sldMkLst>
          <pc:docMk/>
          <pc:sldMk cId="951807974" sldId="330"/>
        </pc:sldMkLst>
      </pc:sldChg>
      <pc:sldChg chg="del">
        <pc:chgData name="Rosemaree Miller" userId="6cd78cf8-ba9d-4a6b-a6b7-5d43db8ec1c8" providerId="ADAL" clId="{4D461DAB-DEC0-4A92-B001-CB4A54EAD285}" dt="2020-06-11T02:51:53.142" v="654" actId="2696"/>
        <pc:sldMkLst>
          <pc:docMk/>
          <pc:sldMk cId="776473223" sldId="339"/>
        </pc:sldMkLst>
      </pc:sldChg>
      <pc:sldChg chg="del">
        <pc:chgData name="Rosemaree Miller" userId="6cd78cf8-ba9d-4a6b-a6b7-5d43db8ec1c8" providerId="ADAL" clId="{4D461DAB-DEC0-4A92-B001-CB4A54EAD285}" dt="2020-06-11T02:51:53.759" v="655" actId="2696"/>
        <pc:sldMkLst>
          <pc:docMk/>
          <pc:sldMk cId="2405127601" sldId="340"/>
        </pc:sldMkLst>
      </pc:sldChg>
      <pc:sldChg chg="add del">
        <pc:chgData name="Rosemaree Miller" userId="6cd78cf8-ba9d-4a6b-a6b7-5d43db8ec1c8" providerId="ADAL" clId="{4D461DAB-DEC0-4A92-B001-CB4A54EAD285}" dt="2020-06-11T02:51:49.499" v="652" actId="2696"/>
        <pc:sldMkLst>
          <pc:docMk/>
          <pc:sldMk cId="703883064" sldId="341"/>
        </pc:sldMkLst>
      </pc:sldChg>
      <pc:sldChg chg="del ord">
        <pc:chgData name="Rosemaree Miller" userId="6cd78cf8-ba9d-4a6b-a6b7-5d43db8ec1c8" providerId="ADAL" clId="{4D461DAB-DEC0-4A92-B001-CB4A54EAD285}" dt="2020-06-11T02:51:43.357" v="647" actId="2696"/>
        <pc:sldMkLst>
          <pc:docMk/>
          <pc:sldMk cId="4255276180" sldId="342"/>
        </pc:sldMkLst>
      </pc:sldChg>
      <pc:sldChg chg="del">
        <pc:chgData name="Rosemaree Miller" userId="6cd78cf8-ba9d-4a6b-a6b7-5d43db8ec1c8" providerId="ADAL" clId="{4D461DAB-DEC0-4A92-B001-CB4A54EAD285}" dt="2020-06-11T02:51:51.011" v="653" actId="2696"/>
        <pc:sldMkLst>
          <pc:docMk/>
          <pc:sldMk cId="178339641" sldId="343"/>
        </pc:sldMkLst>
      </pc:sldChg>
      <pc:sldChg chg="del">
        <pc:chgData name="Rosemaree Miller" userId="6cd78cf8-ba9d-4a6b-a6b7-5d43db8ec1c8" providerId="ADAL" clId="{4D461DAB-DEC0-4A92-B001-CB4A54EAD285}" dt="2020-06-11T02:51:45.992" v="650" actId="2696"/>
        <pc:sldMkLst>
          <pc:docMk/>
          <pc:sldMk cId="222242524" sldId="344"/>
        </pc:sldMkLst>
      </pc:sldChg>
      <pc:sldChg chg="del">
        <pc:chgData name="Rosemaree Miller" userId="6cd78cf8-ba9d-4a6b-a6b7-5d43db8ec1c8" providerId="ADAL" clId="{4D461DAB-DEC0-4A92-B001-CB4A54EAD285}" dt="2020-06-11T02:51:44.792" v="648" actId="2696"/>
        <pc:sldMkLst>
          <pc:docMk/>
          <pc:sldMk cId="2396981580" sldId="345"/>
        </pc:sldMkLst>
      </pc:sldChg>
      <pc:sldChg chg="del">
        <pc:chgData name="Rosemaree Miller" userId="6cd78cf8-ba9d-4a6b-a6b7-5d43db8ec1c8" providerId="ADAL" clId="{4D461DAB-DEC0-4A92-B001-CB4A54EAD285}" dt="2020-06-11T02:51:45.528" v="649" actId="2696"/>
        <pc:sldMkLst>
          <pc:docMk/>
          <pc:sldMk cId="4261788040" sldId="346"/>
        </pc:sldMkLst>
      </pc:sldChg>
      <pc:sldChg chg="del">
        <pc:chgData name="Rosemaree Miller" userId="6cd78cf8-ba9d-4a6b-a6b7-5d43db8ec1c8" providerId="ADAL" clId="{4D461DAB-DEC0-4A92-B001-CB4A54EAD285}" dt="2020-06-11T02:51:41.939" v="646" actId="2696"/>
        <pc:sldMkLst>
          <pc:docMk/>
          <pc:sldMk cId="355106914" sldId="348"/>
        </pc:sldMkLst>
      </pc:sldChg>
      <pc:sldChg chg="del">
        <pc:chgData name="Rosemaree Miller" userId="6cd78cf8-ba9d-4a6b-a6b7-5d43db8ec1c8" providerId="ADAL" clId="{4D461DAB-DEC0-4A92-B001-CB4A54EAD285}" dt="2020-06-11T02:51:40.557" v="645" actId="2696"/>
        <pc:sldMkLst>
          <pc:docMk/>
          <pc:sldMk cId="1922246341" sldId="349"/>
        </pc:sldMkLst>
      </pc:sldChg>
      <pc:sldChg chg="addSp delSp modSp ord">
        <pc:chgData name="Rosemaree Miller" userId="6cd78cf8-ba9d-4a6b-a6b7-5d43db8ec1c8" providerId="ADAL" clId="{4D461DAB-DEC0-4A92-B001-CB4A54EAD285}" dt="2020-06-11T02:05:30.924" v="531" actId="14100"/>
        <pc:sldMkLst>
          <pc:docMk/>
          <pc:sldMk cId="3929575840" sldId="350"/>
        </pc:sldMkLst>
        <pc:spChg chg="del mod">
          <ac:chgData name="Rosemaree Miller" userId="6cd78cf8-ba9d-4a6b-a6b7-5d43db8ec1c8" providerId="ADAL" clId="{4D461DAB-DEC0-4A92-B001-CB4A54EAD285}" dt="2020-06-11T01:51:38.129" v="250" actId="478"/>
          <ac:spMkLst>
            <pc:docMk/>
            <pc:sldMk cId="3929575840" sldId="350"/>
            <ac:spMk id="2" creationId="{3B35629A-9AF1-41C4-A1F0-C6B3394B19FA}"/>
          </ac:spMkLst>
        </pc:spChg>
        <pc:spChg chg="mod">
          <ac:chgData name="Rosemaree Miller" userId="6cd78cf8-ba9d-4a6b-a6b7-5d43db8ec1c8" providerId="ADAL" clId="{4D461DAB-DEC0-4A92-B001-CB4A54EAD285}" dt="2020-06-11T01:45:44.098" v="51" actId="20577"/>
          <ac:spMkLst>
            <pc:docMk/>
            <pc:sldMk cId="3929575840" sldId="350"/>
            <ac:spMk id="3" creationId="{00000000-0000-0000-0000-000000000000}"/>
          </ac:spMkLst>
        </pc:spChg>
        <pc:spChg chg="add del mod">
          <ac:chgData name="Rosemaree Miller" userId="6cd78cf8-ba9d-4a6b-a6b7-5d43db8ec1c8" providerId="ADAL" clId="{4D461DAB-DEC0-4A92-B001-CB4A54EAD285}" dt="2020-06-11T01:56:26.083" v="297" actId="478"/>
          <ac:spMkLst>
            <pc:docMk/>
            <pc:sldMk cId="3929575840" sldId="350"/>
            <ac:spMk id="4" creationId="{B1580271-498C-4C7A-921C-EBD06F40C105}"/>
          </ac:spMkLst>
        </pc:spChg>
        <pc:spChg chg="mod">
          <ac:chgData name="Rosemaree Miller" userId="6cd78cf8-ba9d-4a6b-a6b7-5d43db8ec1c8" providerId="ADAL" clId="{4D461DAB-DEC0-4A92-B001-CB4A54EAD285}" dt="2020-06-11T02:05:30.924" v="531" actId="14100"/>
          <ac:spMkLst>
            <pc:docMk/>
            <pc:sldMk cId="3929575840" sldId="350"/>
            <ac:spMk id="6" creationId="{B269F74B-36E8-453E-8C10-A90F523EF32F}"/>
          </ac:spMkLst>
        </pc:spChg>
        <pc:picChg chg="del">
          <ac:chgData name="Rosemaree Miller" userId="6cd78cf8-ba9d-4a6b-a6b7-5d43db8ec1c8" providerId="ADAL" clId="{4D461DAB-DEC0-4A92-B001-CB4A54EAD285}" dt="2020-06-11T01:49:14.209" v="119" actId="478"/>
          <ac:picMkLst>
            <pc:docMk/>
            <pc:sldMk cId="3929575840" sldId="350"/>
            <ac:picMk id="7" creationId="{F8C6D768-BC11-4CE5-BD73-61DE2CAC080D}"/>
          </ac:picMkLst>
        </pc:picChg>
        <pc:picChg chg="add del mod">
          <ac:chgData name="Rosemaree Miller" userId="6cd78cf8-ba9d-4a6b-a6b7-5d43db8ec1c8" providerId="ADAL" clId="{4D461DAB-DEC0-4A92-B001-CB4A54EAD285}" dt="2020-06-11T01:56:09.105" v="293" actId="478"/>
          <ac:picMkLst>
            <pc:docMk/>
            <pc:sldMk cId="3929575840" sldId="350"/>
            <ac:picMk id="8" creationId="{E784295A-4089-47C9-B754-110C1FF94F54}"/>
          </ac:picMkLst>
        </pc:picChg>
        <pc:picChg chg="del">
          <ac:chgData name="Rosemaree Miller" userId="6cd78cf8-ba9d-4a6b-a6b7-5d43db8ec1c8" providerId="ADAL" clId="{4D461DAB-DEC0-4A92-B001-CB4A54EAD285}" dt="2020-06-11T01:49:13.057" v="118" actId="478"/>
          <ac:picMkLst>
            <pc:docMk/>
            <pc:sldMk cId="3929575840" sldId="350"/>
            <ac:picMk id="9" creationId="{2397BA25-DA83-4FD7-B883-1A2898902C2B}"/>
          </ac:picMkLst>
        </pc:picChg>
        <pc:picChg chg="add mod">
          <ac:chgData name="Rosemaree Miller" userId="6cd78cf8-ba9d-4a6b-a6b7-5d43db8ec1c8" providerId="ADAL" clId="{4D461DAB-DEC0-4A92-B001-CB4A54EAD285}" dt="2020-06-11T01:56:17.070" v="296" actId="1076"/>
          <ac:picMkLst>
            <pc:docMk/>
            <pc:sldMk cId="3929575840" sldId="350"/>
            <ac:picMk id="10" creationId="{B74905A9-C373-4384-A8BE-238FF670C9D3}"/>
          </ac:picMkLst>
        </pc:picChg>
      </pc:sldChg>
      <pc:sldChg chg="delSp modSp add">
        <pc:chgData name="Rosemaree Miller" userId="6cd78cf8-ba9d-4a6b-a6b7-5d43db8ec1c8" providerId="ADAL" clId="{4D461DAB-DEC0-4A92-B001-CB4A54EAD285}" dt="2020-06-11T02:50:24.899" v="644" actId="1076"/>
        <pc:sldMkLst>
          <pc:docMk/>
          <pc:sldMk cId="3215638004" sldId="351"/>
        </pc:sldMkLst>
        <pc:spChg chg="mod">
          <ac:chgData name="Rosemaree Miller" userId="6cd78cf8-ba9d-4a6b-a6b7-5d43db8ec1c8" providerId="ADAL" clId="{4D461DAB-DEC0-4A92-B001-CB4A54EAD285}" dt="2020-06-11T02:50:18.922" v="642" actId="1076"/>
          <ac:spMkLst>
            <pc:docMk/>
            <pc:sldMk cId="3215638004" sldId="351"/>
            <ac:spMk id="6" creationId="{B269F74B-36E8-453E-8C10-A90F523EF32F}"/>
          </ac:spMkLst>
        </pc:spChg>
        <pc:picChg chg="mod">
          <ac:chgData name="Rosemaree Miller" userId="6cd78cf8-ba9d-4a6b-a6b7-5d43db8ec1c8" providerId="ADAL" clId="{4D461DAB-DEC0-4A92-B001-CB4A54EAD285}" dt="2020-06-11T02:50:24.899" v="644" actId="1076"/>
          <ac:picMkLst>
            <pc:docMk/>
            <pc:sldMk cId="3215638004" sldId="351"/>
            <ac:picMk id="8" creationId="{E784295A-4089-47C9-B754-110C1FF94F54}"/>
          </ac:picMkLst>
        </pc:picChg>
        <pc:picChg chg="del">
          <ac:chgData name="Rosemaree Miller" userId="6cd78cf8-ba9d-4a6b-a6b7-5d43db8ec1c8" providerId="ADAL" clId="{4D461DAB-DEC0-4A92-B001-CB4A54EAD285}" dt="2020-06-11T01:56:40.146" v="298" actId="478"/>
          <ac:picMkLst>
            <pc:docMk/>
            <pc:sldMk cId="3215638004" sldId="351"/>
            <ac:picMk id="10" creationId="{B74905A9-C373-4384-A8BE-238FF670C9D3}"/>
          </ac:picMkLst>
        </pc:picChg>
      </pc:sldChg>
      <pc:sldMasterChg chg="delSldLayout">
        <pc:chgData name="Rosemaree Miller" userId="6cd78cf8-ba9d-4a6b-a6b7-5d43db8ec1c8" providerId="ADAL" clId="{4D461DAB-DEC0-4A92-B001-CB4A54EAD285}" dt="2020-06-11T02:51:55.458" v="659" actId="2696"/>
        <pc:sldMasterMkLst>
          <pc:docMk/>
          <pc:sldMasterMk cId="4283420520" sldId="2147483654"/>
        </pc:sldMasterMkLst>
        <pc:sldLayoutChg chg="del">
          <pc:chgData name="Rosemaree Miller" userId="6cd78cf8-ba9d-4a6b-a6b7-5d43db8ec1c8" providerId="ADAL" clId="{4D461DAB-DEC0-4A92-B001-CB4A54EAD285}" dt="2020-06-11T02:51:55.458" v="659" actId="2696"/>
          <pc:sldLayoutMkLst>
            <pc:docMk/>
            <pc:sldMasterMk cId="4283420520" sldId="2147483654"/>
            <pc:sldLayoutMk cId="3115499886" sldId="214748365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72056-F20A-46F3-A357-47D47158EB63}" type="datetimeFigureOut">
              <a:rPr lang="en-AU" smtClean="0"/>
              <a:t>9/07/2020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8B05DD-1C6C-4DCB-B26D-53EA6B1374BD}" type="slidenum">
              <a:rPr lang="en-AU" smtClean="0"/>
              <a:t>‹#›</a:t>
            </a:fld>
            <a:endParaRPr lang="en-AU"/>
          </a:p>
        </p:txBody>
      </p:sp>
    </p:spTree>
    <p:extLst>
      <p:ext uri="{BB962C8B-B14F-4D97-AF65-F5344CB8AC3E}">
        <p14:creationId xmlns:p14="http://schemas.microsoft.com/office/powerpoint/2010/main" val="359713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0A69D-C144-4DAF-9BA9-9D1727A3E153}" type="datetimeFigureOut">
              <a:rPr lang="en-AU" smtClean="0"/>
              <a:t>9/07/2020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69C44-1ECA-4705-890E-01342E2F47F7}" type="slidenum">
              <a:rPr lang="en-AU" smtClean="0"/>
              <a:t>‹#›</a:t>
            </a:fld>
            <a:endParaRPr lang="en-AU"/>
          </a:p>
        </p:txBody>
      </p:sp>
    </p:spTree>
    <p:extLst>
      <p:ext uri="{BB962C8B-B14F-4D97-AF65-F5344CB8AC3E}">
        <p14:creationId xmlns:p14="http://schemas.microsoft.com/office/powerpoint/2010/main" val="253316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069C44-1ECA-4705-890E-01342E2F47F7}" type="slidenum">
              <a:rPr lang="en-AU" smtClean="0"/>
              <a:t>1</a:t>
            </a:fld>
            <a:endParaRPr lang="en-AU"/>
          </a:p>
        </p:txBody>
      </p:sp>
    </p:spTree>
    <p:extLst>
      <p:ext uri="{BB962C8B-B14F-4D97-AF65-F5344CB8AC3E}">
        <p14:creationId xmlns:p14="http://schemas.microsoft.com/office/powerpoint/2010/main" val="156457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F069C44-1ECA-4705-890E-01342E2F47F7}" type="slidenum">
              <a:rPr lang="en-AU" smtClean="0"/>
              <a:t>4</a:t>
            </a:fld>
            <a:endParaRPr lang="en-AU"/>
          </a:p>
        </p:txBody>
      </p:sp>
    </p:spTree>
    <p:extLst>
      <p:ext uri="{BB962C8B-B14F-4D97-AF65-F5344CB8AC3E}">
        <p14:creationId xmlns:p14="http://schemas.microsoft.com/office/powerpoint/2010/main" val="241128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Guidelines that all Australian Human Research Ethics committees follow</a:t>
            </a:r>
          </a:p>
          <a:p>
            <a:pPr marL="171450" indent="-171450">
              <a:buFontTx/>
              <a:buChar char="-"/>
            </a:pPr>
            <a:r>
              <a:rPr lang="en-AU" dirty="0"/>
              <a:t>Ensures ethical practice is consistent across all research which involves humans</a:t>
            </a:r>
          </a:p>
          <a:p>
            <a:pPr marL="171450" indent="-171450">
              <a:buFontTx/>
              <a:buChar char="-"/>
            </a:pPr>
            <a:r>
              <a:rPr lang="en-AU" dirty="0"/>
              <a:t>Relevance for practice – not only for “publication”. Guidelines like this represent the commitment of modern-day researchers to preventing ethical misconduct in data collection and the use of data for research. Equally applicable to a service setting.  </a:t>
            </a:r>
          </a:p>
        </p:txBody>
      </p:sp>
      <p:sp>
        <p:nvSpPr>
          <p:cNvPr id="4" name="Slide Number Placeholder 3"/>
          <p:cNvSpPr>
            <a:spLocks noGrp="1"/>
          </p:cNvSpPr>
          <p:nvPr>
            <p:ph type="sldNum" sz="quarter" idx="5"/>
          </p:nvPr>
        </p:nvSpPr>
        <p:spPr/>
        <p:txBody>
          <a:bodyPr/>
          <a:lstStyle/>
          <a:p>
            <a:fld id="{BF069C44-1ECA-4705-890E-01342E2F47F7}" type="slidenum">
              <a:rPr lang="en-AU" smtClean="0"/>
              <a:t>7</a:t>
            </a:fld>
            <a:endParaRPr lang="en-AU"/>
          </a:p>
        </p:txBody>
      </p:sp>
    </p:spTree>
    <p:extLst>
      <p:ext uri="{BB962C8B-B14F-4D97-AF65-F5344CB8AC3E}">
        <p14:creationId xmlns:p14="http://schemas.microsoft.com/office/powerpoint/2010/main" val="171717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F069C44-1ECA-4705-890E-01342E2F47F7}" type="slidenum">
              <a:rPr lang="en-AU" smtClean="0"/>
              <a:t>8</a:t>
            </a:fld>
            <a:endParaRPr lang="en-AU"/>
          </a:p>
        </p:txBody>
      </p:sp>
    </p:spTree>
    <p:extLst>
      <p:ext uri="{BB962C8B-B14F-4D97-AF65-F5344CB8AC3E}">
        <p14:creationId xmlns:p14="http://schemas.microsoft.com/office/powerpoint/2010/main" val="135867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F069C44-1ECA-4705-890E-01342E2F47F7}" type="slidenum">
              <a:rPr lang="en-AU" smtClean="0"/>
              <a:t>9</a:t>
            </a:fld>
            <a:endParaRPr lang="en-AU"/>
          </a:p>
        </p:txBody>
      </p:sp>
    </p:spTree>
    <p:extLst>
      <p:ext uri="{BB962C8B-B14F-4D97-AF65-F5344CB8AC3E}">
        <p14:creationId xmlns:p14="http://schemas.microsoft.com/office/powerpoint/2010/main" val="347984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F069C44-1ECA-4705-890E-01342E2F47F7}" type="slidenum">
              <a:rPr lang="en-AU" smtClean="0"/>
              <a:t>10</a:t>
            </a:fld>
            <a:endParaRPr lang="en-AU"/>
          </a:p>
        </p:txBody>
      </p:sp>
    </p:spTree>
    <p:extLst>
      <p:ext uri="{BB962C8B-B14F-4D97-AF65-F5344CB8AC3E}">
        <p14:creationId xmlns:p14="http://schemas.microsoft.com/office/powerpoint/2010/main" val="414690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F069C44-1ECA-4705-890E-01342E2F47F7}" type="slidenum">
              <a:rPr lang="en-AU" smtClean="0"/>
              <a:t>12</a:t>
            </a:fld>
            <a:endParaRPr lang="en-AU"/>
          </a:p>
        </p:txBody>
      </p:sp>
    </p:spTree>
    <p:extLst>
      <p:ext uri="{BB962C8B-B14F-4D97-AF65-F5344CB8AC3E}">
        <p14:creationId xmlns:p14="http://schemas.microsoft.com/office/powerpoint/2010/main" val="233594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5628" y="2490951"/>
            <a:ext cx="7052441" cy="3174125"/>
          </a:xfrm>
        </p:spPr>
        <p:txBody>
          <a:bodyPr>
            <a:normAutofit/>
          </a:bodyPr>
          <a:lstStyle>
            <a:lvl1pPr marL="0" indent="0" algn="ctr">
              <a:buNone/>
              <a:defRPr sz="5400" b="1" i="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Short section title</a:t>
            </a:r>
            <a:endParaRPr lang="en-US" dirty="0"/>
          </a:p>
        </p:txBody>
      </p:sp>
    </p:spTree>
    <p:extLst>
      <p:ext uri="{BB962C8B-B14F-4D97-AF65-F5344CB8AC3E}">
        <p14:creationId xmlns:p14="http://schemas.microsoft.com/office/powerpoint/2010/main" val="205921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559800" y="6438900"/>
            <a:ext cx="482600" cy="365125"/>
          </a:xfrm>
        </p:spPr>
        <p:txBody>
          <a:bodyPr/>
          <a:lstStyle>
            <a:lvl1pPr>
              <a:defRPr b="0" i="0">
                <a:solidFill>
                  <a:srgbClr val="007261"/>
                </a:solidFill>
                <a:latin typeface="Arial" panose="020B0604020202020204" pitchFamily="34" charset="0"/>
                <a:cs typeface="Arial" panose="020B0604020202020204" pitchFamily="34" charset="0"/>
              </a:defRPr>
            </a:lvl1pPr>
          </a:lstStyle>
          <a:p>
            <a:fld id="{07265E58-8C36-FA47-876F-2F2E36C1F994}" type="slidenum">
              <a:rPr lang="en-US" smtClean="0"/>
              <a:pPr/>
              <a:t>‹#›</a:t>
            </a:fld>
            <a:endParaRPr lang="en-US" dirty="0"/>
          </a:p>
        </p:txBody>
      </p:sp>
    </p:spTree>
    <p:extLst>
      <p:ext uri="{BB962C8B-B14F-4D97-AF65-F5344CB8AC3E}">
        <p14:creationId xmlns:p14="http://schemas.microsoft.com/office/powerpoint/2010/main" val="22379076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42BB9-242E-5E4A-9F5D-8100D3F08CC6}" type="datetimeFigureOut">
              <a:rPr lang="en-US" smtClean="0"/>
              <a:t>7/9/2020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B0140-6668-6441-897D-D329481F12E5}" type="slidenum">
              <a:rPr lang="en-US" smtClean="0"/>
              <a:t>‹#›</a:t>
            </a:fld>
            <a:endParaRPr lang="en-US"/>
          </a:p>
        </p:txBody>
      </p:sp>
      <p:pic>
        <p:nvPicPr>
          <p:cNvPr id="8" name="Picture 7" descr="NADA_PPP_Title p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DDBB4-EAB8-E94A-B7C8-0BBBEE162E93}" type="datetimeFigureOut">
              <a:rPr lang="en-US" smtClean="0"/>
              <a:t>7/9/2020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42494-1D6B-B644-9021-02DC53FF92F9}" type="slidenum">
              <a:rPr lang="en-US" smtClean="0"/>
              <a:t>‹#›</a:t>
            </a:fld>
            <a:endParaRPr lang="en-US"/>
          </a:p>
        </p:txBody>
      </p:sp>
      <p:pic>
        <p:nvPicPr>
          <p:cNvPr id="8" name="Picture 7" descr="NADA_PPP_Divider p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181945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4E1AD-8626-B54B-A871-D1F8F87E18FC}" type="datetimeFigureOut">
              <a:rPr lang="en-US" smtClean="0"/>
              <a:t>7/9/2020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C789F-C6CE-6045-A961-ADD61F8C7481}" type="slidenum">
              <a:rPr lang="en-US" smtClean="0"/>
              <a:t>‹#›</a:t>
            </a:fld>
            <a:endParaRPr lang="en-US"/>
          </a:p>
        </p:txBody>
      </p:sp>
      <p:pic>
        <p:nvPicPr>
          <p:cNvPr id="7" name="Picture 6" descr="NADA_PPP_Text page_whit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3420520"/>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photos/lock-padlock-heart-metal-grunge-1516241/" TargetMode="External"/><Relationship Id="rId2" Type="http://schemas.openxmlformats.org/officeDocument/2006/relationships/hyperlink" Target="https://pixabay.com/vectors/counselling-advice-therapist-3630323/" TargetMode="External"/><Relationship Id="rId1" Type="http://schemas.openxmlformats.org/officeDocument/2006/relationships/slideLayout" Target="../slideLayouts/slideLayout3.xml"/><Relationship Id="rId5" Type="http://schemas.openxmlformats.org/officeDocument/2006/relationships/hyperlink" Target="https://pixabay.com/photos/psychology-psychotherapy-531071/" TargetMode="External"/><Relationship Id="rId4" Type="http://schemas.openxmlformats.org/officeDocument/2006/relationships/hyperlink" Target="https://pixabay.com/illustrations/ethics-morality-credibility-21105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hmrc.gov.au/about-us/publications/national-statement-ethical-conduct-human-research-2007-updated-201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0268" y="3429000"/>
            <a:ext cx="7873061" cy="303804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4000" b="0" i="0" kern="1200">
                <a:solidFill>
                  <a:schemeClr val="bg1"/>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10000"/>
              </a:lnSpc>
              <a:spcBef>
                <a:spcPts val="0"/>
              </a:spcBef>
            </a:pPr>
            <a:r>
              <a:rPr lang="en-US" sz="4400" b="1" dirty="0">
                <a:latin typeface="Segoe UI" panose="020B0502040204020203" pitchFamily="34" charset="0"/>
                <a:cs typeface="Segoe UI" panose="020B0502040204020203" pitchFamily="34" charset="0"/>
              </a:rPr>
              <a:t>Asking the Question:             </a:t>
            </a:r>
            <a:r>
              <a:rPr lang="en-AU" sz="4400" dirty="0">
                <a:latin typeface="Segoe UI" panose="020B0502040204020203" pitchFamily="34" charset="0"/>
                <a:cs typeface="Segoe UI" panose="020B0502040204020203" pitchFamily="34" charset="0"/>
              </a:rPr>
              <a:t>How to ask sensitive questions</a:t>
            </a:r>
          </a:p>
          <a:p>
            <a:pPr>
              <a:lnSpc>
                <a:spcPct val="110000"/>
              </a:lnSpc>
              <a:spcBef>
                <a:spcPts val="0"/>
              </a:spcBef>
            </a:pPr>
            <a:endParaRPr lang="en-AU" sz="2800" b="1" dirty="0">
              <a:latin typeface="Segoe UI" panose="020B0502040204020203" pitchFamily="34" charset="0"/>
              <a:cs typeface="Segoe UI" panose="020B0502040204020203" pitchFamily="34" charset="0"/>
            </a:endParaRPr>
          </a:p>
          <a:p>
            <a:pPr>
              <a:lnSpc>
                <a:spcPct val="110000"/>
              </a:lnSpc>
              <a:spcBef>
                <a:spcPts val="0"/>
              </a:spcBef>
            </a:pPr>
            <a:r>
              <a:rPr lang="en-AU" sz="2800" b="1" dirty="0">
                <a:latin typeface="Segoe UI" panose="020B0502040204020203" pitchFamily="34" charset="0"/>
                <a:cs typeface="Segoe UI" panose="020B0502040204020203" pitchFamily="34" charset="0"/>
              </a:rPr>
              <a:t>Suzie Hudson</a:t>
            </a:r>
          </a:p>
          <a:p>
            <a:pPr>
              <a:lnSpc>
                <a:spcPct val="110000"/>
              </a:lnSpc>
              <a:spcBef>
                <a:spcPts val="0"/>
              </a:spcBef>
            </a:pPr>
            <a:r>
              <a:rPr lang="en-AU" sz="2800" dirty="0">
                <a:latin typeface="Segoe UI" panose="020B0502040204020203" pitchFamily="34" charset="0"/>
                <a:cs typeface="Segoe UI" panose="020B0502040204020203" pitchFamily="34" charset="0"/>
              </a:rPr>
              <a:t>Clinical Director, NADA</a:t>
            </a:r>
          </a:p>
          <a:p>
            <a:pPr>
              <a:lnSpc>
                <a:spcPct val="110000"/>
              </a:lnSpc>
              <a:spcBef>
                <a:spcPts val="0"/>
              </a:spcBef>
            </a:pPr>
            <a:endParaRPr lang="en-US" sz="4400" dirty="0">
              <a:latin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106878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dirty="0"/>
              <a:t>Risk monitoring</a:t>
            </a:r>
          </a:p>
        </p:txBody>
      </p:sp>
      <p:sp>
        <p:nvSpPr>
          <p:cNvPr id="6" name="Subtitle 2">
            <a:extLst>
              <a:ext uri="{FF2B5EF4-FFF2-40B4-BE49-F238E27FC236}">
                <a16:creationId xmlns:a16="http://schemas.microsoft.com/office/drawing/2014/main" id="{B269F74B-36E8-453E-8C10-A90F523EF32F}"/>
              </a:ext>
            </a:extLst>
          </p:cNvPr>
          <p:cNvSpPr txBox="1">
            <a:spLocks/>
          </p:cNvSpPr>
          <p:nvPr/>
        </p:nvSpPr>
        <p:spPr>
          <a:xfrm>
            <a:off x="574255" y="1583156"/>
            <a:ext cx="7717495" cy="4182487"/>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4000" b="0" i="0" kern="1200" baseline="0">
                <a:solidFill>
                  <a:schemeClr val="tx1">
                    <a:tint val="75000"/>
                  </a:schemeClr>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pPr>
            <a:r>
              <a:rPr lang="en-US" sz="2400" dirty="0">
                <a:solidFill>
                  <a:schemeClr val="tx1"/>
                </a:solidFill>
                <a:latin typeface="Segoe UI" panose="020B0502040204020203" pitchFamily="34" charset="0"/>
                <a:cs typeface="Segoe UI" panose="020B0502040204020203" pitchFamily="34" charset="0"/>
              </a:rPr>
              <a:t>Pay attention to how the client is reacting</a:t>
            </a:r>
          </a:p>
          <a:p>
            <a:pPr marL="541338" indent="-360363">
              <a:lnSpc>
                <a:spcPct val="150000"/>
              </a:lnSpc>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Is the client closed off, uncomfortable or nervous? </a:t>
            </a:r>
          </a:p>
          <a:p>
            <a:pPr marL="541338" indent="-360363">
              <a:lnSpc>
                <a:spcPct val="150000"/>
              </a:lnSpc>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If the client discloses something personal, do you have the resources on hand to respond? </a:t>
            </a:r>
            <a:endParaRPr lang="en-US" sz="2400" dirty="0">
              <a:solidFill>
                <a:schemeClr val="tx1"/>
              </a:solidFill>
              <a:highlight>
                <a:srgbClr val="FFFF00"/>
              </a:highlight>
              <a:latin typeface="Segoe UI" panose="020B0502040204020203" pitchFamily="34" charset="0"/>
              <a:cs typeface="Segoe UI" panose="020B0502040204020203" pitchFamily="34" charset="0"/>
            </a:endParaRPr>
          </a:p>
          <a:p>
            <a:pPr>
              <a:lnSpc>
                <a:spcPct val="150000"/>
              </a:lnSpc>
            </a:pPr>
            <a:r>
              <a:rPr lang="en-US" sz="2400" dirty="0">
                <a:solidFill>
                  <a:schemeClr val="tx1"/>
                </a:solidFill>
                <a:latin typeface="Segoe UI" panose="020B0502040204020203" pitchFamily="34" charset="0"/>
                <a:cs typeface="Segoe UI" panose="020B0502040204020203" pitchFamily="34" charset="0"/>
              </a:rPr>
              <a:t>Pay attention to how you are reacting</a:t>
            </a:r>
          </a:p>
          <a:p>
            <a:pPr marL="541338" indent="-360363">
              <a:lnSpc>
                <a:spcPct val="150000"/>
              </a:lnSpc>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Are you uncomfortable or nervous? </a:t>
            </a:r>
          </a:p>
          <a:p>
            <a:pPr marL="541338" indent="-360363">
              <a:lnSpc>
                <a:spcPct val="150000"/>
              </a:lnSpc>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Is there a clear process on how to respond to a personally-revealing answer? </a:t>
            </a:r>
          </a:p>
          <a:p>
            <a:pPr marL="541338" indent="-360363">
              <a:lnSpc>
                <a:spcPct val="150000"/>
              </a:lnSpc>
              <a:buFont typeface="Arial" panose="020B0604020202020204" pitchFamily="34" charset="0"/>
              <a:buChar char="•"/>
            </a:pPr>
            <a:endParaRPr lang="en-US" sz="20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3620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30D1A98-E3E0-4337-9A98-C7D9E1732745}"/>
              </a:ext>
            </a:extLst>
          </p:cNvPr>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dirty="0"/>
              <a:t>Risk monitoring</a:t>
            </a:r>
          </a:p>
        </p:txBody>
      </p:sp>
      <p:sp>
        <p:nvSpPr>
          <p:cNvPr id="6" name="Subtitle 2">
            <a:extLst>
              <a:ext uri="{FF2B5EF4-FFF2-40B4-BE49-F238E27FC236}">
                <a16:creationId xmlns:a16="http://schemas.microsoft.com/office/drawing/2014/main" id="{0FAF99CF-775C-49CC-BCE9-4344C30C60DC}"/>
              </a:ext>
            </a:extLst>
          </p:cNvPr>
          <p:cNvSpPr txBox="1">
            <a:spLocks/>
          </p:cNvSpPr>
          <p:nvPr/>
        </p:nvSpPr>
        <p:spPr>
          <a:xfrm>
            <a:off x="574255" y="1583156"/>
            <a:ext cx="7717495" cy="418248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4000" b="0" i="0" kern="1200" baseline="0">
                <a:solidFill>
                  <a:schemeClr val="tx1">
                    <a:tint val="75000"/>
                  </a:schemeClr>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pPr>
            <a:r>
              <a:rPr lang="en-US" sz="2400" dirty="0">
                <a:solidFill>
                  <a:schemeClr val="tx1"/>
                </a:solidFill>
                <a:latin typeface="Segoe UI"/>
                <a:cs typeface="Segoe UI"/>
              </a:rPr>
              <a:t>Pay attention to the environment</a:t>
            </a:r>
            <a:endParaRPr lang="en-US" sz="2400" dirty="0">
              <a:solidFill>
                <a:schemeClr val="tx1"/>
              </a:solidFill>
              <a:latin typeface="Segoe UI" panose="020B0502040204020203" pitchFamily="34" charset="0"/>
              <a:cs typeface="Segoe UI" panose="020B0502040204020203" pitchFamily="34" charset="0"/>
            </a:endParaRPr>
          </a:p>
          <a:p>
            <a:pPr marL="631825" indent="-360045">
              <a:lnSpc>
                <a:spcPct val="150000"/>
              </a:lnSpc>
              <a:buFont typeface="Arial,Sans-Serif" panose="020B0604020202020204" pitchFamily="34" charset="0"/>
              <a:buChar char="•"/>
            </a:pPr>
            <a:r>
              <a:rPr lang="en-US" sz="2000" dirty="0">
                <a:solidFill>
                  <a:schemeClr val="tx1"/>
                </a:solidFill>
                <a:latin typeface="Segoe UI"/>
                <a:cs typeface="Segoe UI"/>
              </a:rPr>
              <a:t>Is the setting appropriate and welcoming?</a:t>
            </a:r>
            <a:endParaRPr lang="en-US" dirty="0">
              <a:solidFill>
                <a:schemeClr val="tx1"/>
              </a:solidFill>
              <a:latin typeface="Segoe UI"/>
              <a:cs typeface="Segoe UI"/>
            </a:endParaRPr>
          </a:p>
          <a:p>
            <a:pPr marL="631825" indent="-360045">
              <a:lnSpc>
                <a:spcPct val="150000"/>
              </a:lnSpc>
              <a:buFont typeface="Arial,Sans-Serif" panose="020B0604020202020204" pitchFamily="34" charset="0"/>
              <a:buChar char="•"/>
            </a:pPr>
            <a:r>
              <a:rPr lang="en-US" sz="2000" dirty="0">
                <a:solidFill>
                  <a:schemeClr val="tx1"/>
                </a:solidFill>
                <a:latin typeface="Segoe UI"/>
                <a:cs typeface="Segoe UI"/>
              </a:rPr>
              <a:t>Is it private?</a:t>
            </a:r>
            <a:endParaRPr lang="en-US" sz="2000" dirty="0">
              <a:solidFill>
                <a:schemeClr val="tx1"/>
              </a:solidFill>
              <a:latin typeface="Segoe UI" panose="020B0502040204020203" pitchFamily="34" charset="0"/>
              <a:cs typeface="Segoe UI" panose="020B0502040204020203" pitchFamily="34" charset="0"/>
            </a:endParaRPr>
          </a:p>
          <a:p>
            <a:pPr marL="631825" indent="-360045">
              <a:lnSpc>
                <a:spcPct val="150000"/>
              </a:lnSpc>
              <a:buFont typeface="Arial,Sans-Serif" panose="020B0604020202020204" pitchFamily="34" charset="0"/>
              <a:buChar char="•"/>
            </a:pPr>
            <a:r>
              <a:rPr lang="en-US" sz="2000" dirty="0">
                <a:solidFill>
                  <a:schemeClr val="tx1"/>
                </a:solidFill>
                <a:latin typeface="Segoe UI"/>
                <a:cs typeface="Segoe UI"/>
              </a:rPr>
              <a:t>Do they feel at ease?</a:t>
            </a:r>
            <a:endParaRPr lang="en-US" sz="2000" dirty="0">
              <a:solidFill>
                <a:schemeClr val="tx1"/>
              </a:solidFill>
              <a:latin typeface="Segoe UI" panose="020B0502040204020203" pitchFamily="34" charset="0"/>
              <a:cs typeface="Segoe UI" panose="020B0502040204020203" pitchFamily="34" charset="0"/>
            </a:endParaRPr>
          </a:p>
          <a:p>
            <a:pPr marL="541020" indent="-360045">
              <a:lnSpc>
                <a:spcPct val="150000"/>
              </a:lnSpc>
              <a:buFont typeface="Arial" panose="020B0604020202020204" pitchFamily="34" charset="0"/>
              <a:buChar char="•"/>
            </a:pPr>
            <a:endParaRPr lang="en-US" sz="2000" dirty="0">
              <a:solidFill>
                <a:schemeClr val="tx1"/>
              </a:solidFill>
              <a:latin typeface="Segoe UI" panose="020B0502040204020203" pitchFamily="34" charset="0"/>
              <a:cs typeface="Segoe UI" panose="020B0502040204020203" pitchFamily="34" charset="0"/>
            </a:endParaRPr>
          </a:p>
        </p:txBody>
      </p:sp>
      <p:pic>
        <p:nvPicPr>
          <p:cNvPr id="7" name="Picture 7" descr="A large red chair in the living room&#10;&#10;Description generated with very high confidence">
            <a:extLst>
              <a:ext uri="{FF2B5EF4-FFF2-40B4-BE49-F238E27FC236}">
                <a16:creationId xmlns:a16="http://schemas.microsoft.com/office/drawing/2014/main" id="{06B6B8C1-91AF-44CF-BEE2-A15841992D25}"/>
              </a:ext>
            </a:extLst>
          </p:cNvPr>
          <p:cNvPicPr>
            <a:picLocks noChangeAspect="1"/>
          </p:cNvPicPr>
          <p:nvPr/>
        </p:nvPicPr>
        <p:blipFill>
          <a:blip r:embed="rId2"/>
          <a:stretch>
            <a:fillRect/>
          </a:stretch>
        </p:blipFill>
        <p:spPr>
          <a:xfrm>
            <a:off x="5613776" y="3749037"/>
            <a:ext cx="2960833" cy="2211100"/>
          </a:xfrm>
          <a:prstGeom prst="rect">
            <a:avLst/>
          </a:prstGeom>
        </p:spPr>
      </p:pic>
    </p:spTree>
    <p:extLst>
      <p:ext uri="{BB962C8B-B14F-4D97-AF65-F5344CB8AC3E}">
        <p14:creationId xmlns:p14="http://schemas.microsoft.com/office/powerpoint/2010/main" val="175454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AU" sz="3600" dirty="0"/>
              <a:t>Sensitive questions in NADAbase</a:t>
            </a:r>
          </a:p>
        </p:txBody>
      </p:sp>
      <p:sp>
        <p:nvSpPr>
          <p:cNvPr id="4" name="Subtitle 2"/>
          <p:cNvSpPr txBox="1">
            <a:spLocks/>
          </p:cNvSpPr>
          <p:nvPr/>
        </p:nvSpPr>
        <p:spPr>
          <a:xfrm>
            <a:off x="920832" y="1446580"/>
            <a:ext cx="3651168" cy="4499619"/>
          </a:xfrm>
          <a:prstGeom prst="rect">
            <a:avLst/>
          </a:prstGeom>
        </p:spPr>
        <p:txBody>
          <a:bodyPr vert="horz" lIns="91440" tIns="45720" rIns="91440" bIns="45720" rtlCol="0" anchor="t">
            <a:normAutofit fontScale="62500" lnSpcReduction="20000"/>
          </a:bodyPr>
          <a:lstStyle>
            <a:lvl1pPr marL="0" indent="0" algn="l" defTabSz="457200" rtl="0" eaLnBrk="1" latinLnBrk="0" hangingPunct="1">
              <a:spcBef>
                <a:spcPct val="20000"/>
              </a:spcBef>
              <a:buFont typeface="Arial"/>
              <a:buNone/>
              <a:defRPr sz="4000" b="0" i="0" kern="1200" baseline="0">
                <a:solidFill>
                  <a:schemeClr val="tx1">
                    <a:tint val="75000"/>
                  </a:schemeClr>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R="0" algn="l" defTabSz="457200" rtl="0" eaLnBrk="1" fontAlgn="auto" latinLnBrk="0" hangingPunct="1">
              <a:lnSpc>
                <a:spcPct val="100000"/>
              </a:lnSpc>
              <a:spcBef>
                <a:spcPct val="20000"/>
              </a:spcBef>
              <a:spcAft>
                <a:spcPts val="0"/>
              </a:spcAft>
              <a:buClrTx/>
              <a:buSzTx/>
              <a:tabLst/>
              <a:defRPr/>
            </a:pPr>
            <a:r>
              <a:rPr lang="en-AU" b="1" dirty="0">
                <a:solidFill>
                  <a:schemeClr val="tx1"/>
                </a:solidFill>
                <a:latin typeface="Segoe UI" panose="020B0502040204020203" pitchFamily="34" charset="0"/>
                <a:cs typeface="Segoe UI" panose="020B0502040204020203" pitchFamily="34" charset="0"/>
              </a:rPr>
              <a:t>The MDS</a:t>
            </a:r>
          </a:p>
          <a:p>
            <a:pPr marL="457200" indent="-457200">
              <a:lnSpc>
                <a:spcPct val="120000"/>
              </a:lnSpc>
              <a:buFont typeface="Arial" panose="020B0604020202020204" pitchFamily="34" charset="0"/>
              <a:buChar char="•"/>
              <a:defRPr/>
            </a:pPr>
            <a:r>
              <a:rPr lang="en-AU" sz="2900" dirty="0">
                <a:solidFill>
                  <a:schemeClr val="tx1"/>
                </a:solidFill>
                <a:latin typeface="Segoe UI"/>
                <a:cs typeface="Segoe UI"/>
              </a:rPr>
              <a:t>Aboriginal and Torres Strait Islander</a:t>
            </a:r>
          </a:p>
          <a:p>
            <a:pPr marL="457200" marR="0" indent="-457200" algn="l" defTabSz="457200">
              <a:lnSpc>
                <a:spcPct val="120000"/>
              </a:lnSpc>
              <a:spcBef>
                <a:spcPct val="20000"/>
              </a:spcBef>
              <a:spcAft>
                <a:spcPts val="0"/>
              </a:spcAft>
              <a:buClrTx/>
              <a:buSzTx/>
              <a:buFont typeface="Arial" panose="020B0604020202020204" pitchFamily="34" charset="0"/>
              <a:buChar char="•"/>
              <a:tabLst/>
              <a:defRPr/>
            </a:pPr>
            <a:r>
              <a:rPr lang="en-AU" sz="2900" dirty="0">
                <a:solidFill>
                  <a:schemeClr val="tx1"/>
                </a:solidFill>
                <a:latin typeface="Segoe UI"/>
                <a:cs typeface="Segoe UI"/>
              </a:rPr>
              <a:t>Sexuality</a:t>
            </a:r>
            <a:endParaRPr lang="en-AU" dirty="0">
              <a:solidFill>
                <a:schemeClr val="tx1"/>
              </a:solidFill>
            </a:endParaRPr>
          </a:p>
          <a:p>
            <a:pPr marL="457200" marR="0" indent="-457200" algn="l" defTabSz="4572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lang="en-AU" sz="2900" dirty="0">
                <a:solidFill>
                  <a:schemeClr val="tx1"/>
                </a:solidFill>
                <a:latin typeface="Segoe UI" panose="020B0502040204020203" pitchFamily="34" charset="0"/>
                <a:cs typeface="Segoe UI" panose="020B0502040204020203" pitchFamily="34" charset="0"/>
              </a:rPr>
              <a:t>Gender</a:t>
            </a:r>
          </a:p>
          <a:p>
            <a:pPr marL="457200" marR="0" indent="-457200" algn="l" defTabSz="4572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lang="en-AU" sz="2900" dirty="0">
                <a:solidFill>
                  <a:schemeClr val="tx1"/>
                </a:solidFill>
                <a:latin typeface="Segoe UI" panose="020B0502040204020203" pitchFamily="34" charset="0"/>
                <a:cs typeface="Segoe UI" panose="020B0502040204020203" pitchFamily="34" charset="0"/>
              </a:rPr>
              <a:t>Injecting drug use</a:t>
            </a:r>
          </a:p>
          <a:p>
            <a:pPr marL="457200" marR="0" indent="-457200" algn="l" defTabSz="4572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lang="en-AU" sz="2900" dirty="0">
                <a:solidFill>
                  <a:schemeClr val="tx1"/>
                </a:solidFill>
                <a:latin typeface="Segoe UI" panose="020B0502040204020203" pitchFamily="34" charset="0"/>
                <a:cs typeface="Segoe UI" panose="020B0502040204020203" pitchFamily="34" charset="0"/>
              </a:rPr>
              <a:t>Children in care</a:t>
            </a:r>
          </a:p>
          <a:p>
            <a:pPr>
              <a:spcBef>
                <a:spcPts val="2400"/>
              </a:spcBef>
              <a:defRPr/>
            </a:pPr>
            <a:r>
              <a:rPr lang="en-AU" b="1" dirty="0">
                <a:solidFill>
                  <a:schemeClr val="tx1"/>
                </a:solidFill>
                <a:latin typeface="Segoe UI" panose="020B0502040204020203" pitchFamily="34" charset="0"/>
                <a:cs typeface="Segoe UI" panose="020B0502040204020203" pitchFamily="34" charset="0"/>
              </a:rPr>
              <a:t>Screeners</a:t>
            </a:r>
            <a:endParaRPr lang="en-AU" b="0" dirty="0">
              <a:solidFill>
                <a:schemeClr val="tx1"/>
              </a:solidFill>
              <a:latin typeface="Segoe UI" panose="020B0502040204020203" pitchFamily="34" charset="0"/>
              <a:cs typeface="Segoe UI" panose="020B0502040204020203" pitchFamily="34" charset="0"/>
            </a:endParaRPr>
          </a:p>
          <a:p>
            <a:pPr marL="457200" marR="0" indent="-457200" algn="l" defTabSz="4572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lang="en-AU" sz="2900" b="0" dirty="0">
                <a:solidFill>
                  <a:schemeClr val="tx1"/>
                </a:solidFill>
                <a:latin typeface="Segoe UI" panose="020B0502040204020203" pitchFamily="34" charset="0"/>
                <a:cs typeface="Segoe UI" panose="020B0502040204020203" pitchFamily="34" charset="0"/>
              </a:rPr>
              <a:t>Blood-Borne Virus and Sexual Health</a:t>
            </a:r>
          </a:p>
          <a:p>
            <a:pPr marL="457200" marR="0" indent="-457200" algn="l" defTabSz="4572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lang="en-AU" sz="2900" b="0" dirty="0">
                <a:solidFill>
                  <a:schemeClr val="tx1"/>
                </a:solidFill>
                <a:latin typeface="Segoe UI" panose="020B0502040204020203" pitchFamily="34" charset="0"/>
                <a:cs typeface="Segoe UI" panose="020B0502040204020203" pitchFamily="34" charset="0"/>
              </a:rPr>
              <a:t>Domestic Family Violence</a:t>
            </a:r>
          </a:p>
          <a:p>
            <a:pPr marL="457200" marR="0" indent="-457200" algn="l" defTabSz="4572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lang="en-AU" sz="2900" dirty="0">
                <a:solidFill>
                  <a:schemeClr val="tx1"/>
                </a:solidFill>
                <a:latin typeface="Segoe UI" panose="020B0502040204020203" pitchFamily="34" charset="0"/>
                <a:cs typeface="Segoe UI" panose="020B0502040204020203" pitchFamily="34" charset="0"/>
              </a:rPr>
              <a:t>Suicide </a:t>
            </a:r>
            <a:endParaRPr lang="en-AU" sz="2900" b="0" dirty="0">
              <a:solidFill>
                <a:schemeClr val="tx1"/>
              </a:solidFill>
              <a:latin typeface="Segoe UI" panose="020B0502040204020203" pitchFamily="34" charset="0"/>
              <a:cs typeface="Segoe UI" panose="020B0502040204020203" pitchFamily="34" charset="0"/>
            </a:endParaRPr>
          </a:p>
        </p:txBody>
      </p:sp>
      <p:sp>
        <p:nvSpPr>
          <p:cNvPr id="7" name="Subtitle 2">
            <a:extLst>
              <a:ext uri="{FF2B5EF4-FFF2-40B4-BE49-F238E27FC236}">
                <a16:creationId xmlns:a16="http://schemas.microsoft.com/office/drawing/2014/main" id="{C5571EDC-E1F8-41A6-B9E6-9B73DBD7F0A6}"/>
              </a:ext>
            </a:extLst>
          </p:cNvPr>
          <p:cNvSpPr txBox="1">
            <a:spLocks/>
          </p:cNvSpPr>
          <p:nvPr/>
        </p:nvSpPr>
        <p:spPr>
          <a:xfrm>
            <a:off x="4783873" y="1750741"/>
            <a:ext cx="3876651" cy="364727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4000" b="0" i="0" kern="1200" baseline="0">
                <a:solidFill>
                  <a:schemeClr val="tx1">
                    <a:tint val="75000"/>
                  </a:schemeClr>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R="0" algn="l" defTabSz="457200" rtl="0" eaLnBrk="1" fontAlgn="auto" latinLnBrk="0" hangingPunct="1">
              <a:lnSpc>
                <a:spcPct val="100000"/>
              </a:lnSpc>
              <a:spcBef>
                <a:spcPct val="20000"/>
              </a:spcBef>
              <a:spcAft>
                <a:spcPts val="0"/>
              </a:spcAft>
              <a:buClrTx/>
              <a:buSzTx/>
              <a:tabLst/>
              <a:defRPr/>
            </a:pPr>
            <a:r>
              <a:rPr lang="en-AU" sz="2800" b="1" dirty="0">
                <a:solidFill>
                  <a:schemeClr val="tx1"/>
                </a:solidFill>
                <a:latin typeface="Segoe UI" panose="020B0502040204020203" pitchFamily="34" charset="0"/>
                <a:cs typeface="Segoe UI" panose="020B0502040204020203" pitchFamily="34" charset="0"/>
              </a:rPr>
              <a:t>The COMS</a:t>
            </a:r>
          </a:p>
          <a:p>
            <a:pPr marL="457200" marR="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sz="2000" dirty="0">
                <a:solidFill>
                  <a:schemeClr val="tx1"/>
                </a:solidFill>
                <a:latin typeface="Segoe UI" panose="020B0502040204020203" pitchFamily="34" charset="0"/>
                <a:cs typeface="Segoe UI" panose="020B0502040204020203" pitchFamily="34" charset="0"/>
              </a:rPr>
              <a:t>Severity of Dependence</a:t>
            </a:r>
          </a:p>
          <a:p>
            <a:pPr marL="457200" marR="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sz="2000" dirty="0">
                <a:solidFill>
                  <a:schemeClr val="tx1"/>
                </a:solidFill>
                <a:latin typeface="Segoe UI" panose="020B0502040204020203" pitchFamily="34" charset="0"/>
                <a:cs typeface="Segoe UI" panose="020B0502040204020203" pitchFamily="34" charset="0"/>
              </a:rPr>
              <a:t>Kessler Psychological Distress (+)</a:t>
            </a:r>
          </a:p>
          <a:p>
            <a:pPr marL="457200" marR="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sz="2000" dirty="0">
                <a:solidFill>
                  <a:schemeClr val="tx1"/>
                </a:solidFill>
                <a:latin typeface="Segoe UI" panose="020B0502040204020203" pitchFamily="34" charset="0"/>
                <a:cs typeface="Segoe UI" panose="020B0502040204020203" pitchFamily="34" charset="0"/>
              </a:rPr>
              <a:t>Quality of Life (WHO8 QoL)</a:t>
            </a:r>
          </a:p>
          <a:p>
            <a:pPr marL="457200" marR="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sz="2000" dirty="0">
                <a:solidFill>
                  <a:schemeClr val="tx1"/>
                </a:solidFill>
                <a:latin typeface="Segoe UI" panose="020B0502040204020203" pitchFamily="34" charset="0"/>
                <a:cs typeface="Segoe UI" panose="020B0502040204020203" pitchFamily="34" charset="0"/>
              </a:rPr>
              <a:t>BBV Exposure Risk taking</a:t>
            </a:r>
          </a:p>
          <a:p>
            <a:pPr marL="457200" marR="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sz="2000" dirty="0">
                <a:solidFill>
                  <a:schemeClr val="tx1"/>
                </a:solidFill>
                <a:latin typeface="Segoe UI" panose="020B0502040204020203" pitchFamily="34" charset="0"/>
                <a:cs typeface="Segoe UI" panose="020B0502040204020203" pitchFamily="34" charset="0"/>
              </a:rPr>
              <a:t>Assessing Nicotine Dependence</a:t>
            </a:r>
          </a:p>
          <a:p>
            <a:pPr marL="457200" indent="-457200">
              <a:buFont typeface="Arial" panose="020B0604020202020204" pitchFamily="34" charset="0"/>
              <a:buChar char="•"/>
              <a:defRPr/>
            </a:pPr>
            <a:r>
              <a:rPr lang="en-AU" sz="2000" dirty="0">
                <a:solidFill>
                  <a:schemeClr val="tx1"/>
                </a:solidFill>
                <a:latin typeface="Segoe UI"/>
                <a:cs typeface="Segoe UI"/>
              </a:rPr>
              <a:t>Australian Treatment Outcome Profile (ATOP)</a:t>
            </a:r>
            <a:endParaRPr lang="en-AU" sz="20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8088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1A15C8-0C81-4180-B4BD-4DF4762C948B}"/>
              </a:ext>
            </a:extLst>
          </p:cNvPr>
          <p:cNvSpPr/>
          <p:nvPr/>
        </p:nvSpPr>
        <p:spPr>
          <a:xfrm>
            <a:off x="613317" y="1859340"/>
            <a:ext cx="7415561" cy="2083519"/>
          </a:xfrm>
          <a:prstGeom prst="rect">
            <a:avLst/>
          </a:prstGeom>
        </p:spPr>
        <p:txBody>
          <a:bodyPr wrap="square">
            <a:spAutoFit/>
          </a:bodyPr>
          <a:lstStyle/>
          <a:p>
            <a:pPr>
              <a:lnSpc>
                <a:spcPct val="150000"/>
              </a:lnSpc>
            </a:pPr>
            <a:r>
              <a:rPr lang="en-AU" dirty="0">
                <a:latin typeface="Segoe UI" panose="020B0502040204020203" pitchFamily="34" charset="0"/>
                <a:cs typeface="Segoe UI" panose="020B0502040204020203" pitchFamily="34" charset="0"/>
              </a:rPr>
              <a:t>Images (pixabay.com):</a:t>
            </a:r>
          </a:p>
          <a:p>
            <a:pPr marL="285750" indent="-285750">
              <a:lnSpc>
                <a:spcPct val="150000"/>
              </a:lnSpc>
              <a:buFontTx/>
              <a:buChar char="-"/>
            </a:pPr>
            <a:r>
              <a:rPr lang="en-AU" sz="1400" dirty="0">
                <a:latin typeface="Segoe UI" panose="020B0502040204020203" pitchFamily="34" charset="0"/>
                <a:cs typeface="Segoe UI" panose="020B0502040204020203" pitchFamily="34" charset="0"/>
                <a:hlinkClick r:id="rId2"/>
              </a:rPr>
              <a:t>https://pixabay.com/vectors/counselling-advice-therapist-3630323/</a:t>
            </a:r>
            <a:endParaRPr lang="en-AU" sz="14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endParaRPr>
          </a:p>
          <a:p>
            <a:pPr marL="285750" indent="-285750">
              <a:lnSpc>
                <a:spcPct val="150000"/>
              </a:lnSpc>
              <a:buFontTx/>
              <a:buChar char="-"/>
            </a:pPr>
            <a:r>
              <a:rPr lang="en-AU" sz="1400" dirty="0">
                <a:latin typeface="Segoe UI" panose="020B0502040204020203" pitchFamily="34" charset="0"/>
                <a:cs typeface="Segoe UI" panose="020B0502040204020203" pitchFamily="34" charset="0"/>
                <a:hlinkClick r:id="rId3"/>
              </a:rPr>
              <a:t>https://pixabay.com/photos/lock-padlock-heart-metal-grunge-1516241/</a:t>
            </a:r>
            <a:endParaRPr lang="en-AU" sz="1400" dirty="0">
              <a:latin typeface="Segoe UI" panose="020B0502040204020203" pitchFamily="34" charset="0"/>
              <a:cs typeface="Segoe UI" panose="020B0502040204020203" pitchFamily="34" charset="0"/>
            </a:endParaRPr>
          </a:p>
          <a:p>
            <a:pPr marL="285750" indent="-285750">
              <a:lnSpc>
                <a:spcPct val="150000"/>
              </a:lnSpc>
              <a:buFontTx/>
              <a:buChar char="-"/>
            </a:pPr>
            <a:r>
              <a:rPr lang="en-AU" sz="1400" dirty="0">
                <a:latin typeface="Segoe UI" panose="020B0502040204020203" pitchFamily="34" charset="0"/>
                <a:cs typeface="Segoe UI" panose="020B0502040204020203" pitchFamily="34" charset="0"/>
                <a:hlinkClick r:id="rId4"/>
              </a:rPr>
              <a:t>https://pixabay.com/illustrations/ethics-morality-credibility-2110558/</a:t>
            </a:r>
            <a:r>
              <a:rPr lang="en-AU" sz="1400" dirty="0">
                <a:latin typeface="Segoe UI" panose="020B0502040204020203" pitchFamily="34" charset="0"/>
                <a:cs typeface="Segoe UI" panose="020B0502040204020203" pitchFamily="34" charset="0"/>
              </a:rPr>
              <a:t> </a:t>
            </a:r>
          </a:p>
          <a:p>
            <a:pPr marL="285750" indent="-285750">
              <a:lnSpc>
                <a:spcPct val="150000"/>
              </a:lnSpc>
              <a:buFontTx/>
              <a:buChar char="-"/>
            </a:pPr>
            <a:r>
              <a:rPr lang="en-AU" sz="1400" dirty="0">
                <a:latin typeface="Segoe UI" panose="020B0502040204020203" pitchFamily="34" charset="0"/>
                <a:cs typeface="Segoe UI" panose="020B0502040204020203" pitchFamily="34" charset="0"/>
                <a:hlinkClick r:id="rId5"/>
              </a:rPr>
              <a:t>https://pixabay.com/photos/psychology-psychotherapy-531071/</a:t>
            </a:r>
            <a:r>
              <a:rPr lang="en-AU" sz="1400" dirty="0">
                <a:latin typeface="Segoe UI" panose="020B0502040204020203" pitchFamily="34" charset="0"/>
                <a:cs typeface="Segoe UI" panose="020B0502040204020203" pitchFamily="34" charset="0"/>
              </a:rPr>
              <a:t> </a:t>
            </a:r>
          </a:p>
          <a:p>
            <a:pPr marL="285750" indent="-285750">
              <a:lnSpc>
                <a:spcPct val="150000"/>
              </a:lnSpc>
              <a:buFontTx/>
              <a:buChar char="-"/>
            </a:pPr>
            <a:endParaRPr lang="en-AU" sz="1400" dirty="0">
              <a:latin typeface="Segoe UI" panose="020B0502040204020203" pitchFamily="34" charset="0"/>
              <a:cs typeface="Segoe UI" panose="020B0502040204020203" pitchFamily="34" charset="0"/>
            </a:endParaRPr>
          </a:p>
        </p:txBody>
      </p:sp>
      <p:sp>
        <p:nvSpPr>
          <p:cNvPr id="3" name="Subtitle 2">
            <a:extLst>
              <a:ext uri="{FF2B5EF4-FFF2-40B4-BE49-F238E27FC236}">
                <a16:creationId xmlns:a16="http://schemas.microsoft.com/office/drawing/2014/main" id="{2E502B2F-97D1-4DD0-962C-9E6B3FE69651}"/>
              </a:ext>
            </a:extLst>
          </p:cNvPr>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AU" dirty="0"/>
              <a:t>Pictures</a:t>
            </a:r>
          </a:p>
        </p:txBody>
      </p:sp>
    </p:spTree>
    <p:extLst>
      <p:ext uri="{BB962C8B-B14F-4D97-AF65-F5344CB8AC3E}">
        <p14:creationId xmlns:p14="http://schemas.microsoft.com/office/powerpoint/2010/main" val="320398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66605" y="1964267"/>
            <a:ext cx="7052441" cy="3712098"/>
          </a:xfrm>
        </p:spPr>
        <p:txBody>
          <a:bodyPr>
            <a:normAutofit/>
          </a:bodyPr>
          <a:lstStyle/>
          <a:p>
            <a:pPr>
              <a:lnSpc>
                <a:spcPct val="120000"/>
              </a:lnSpc>
            </a:pPr>
            <a:r>
              <a:rPr lang="en-AU" sz="2400" b="0" dirty="0"/>
              <a:t>NADA proudly acknowledges the </a:t>
            </a:r>
            <a:r>
              <a:rPr lang="en-AU" sz="2400" b="0" dirty="0" err="1"/>
              <a:t>Gadigal</a:t>
            </a:r>
            <a:r>
              <a:rPr lang="en-AU" sz="2400" b="0" dirty="0"/>
              <a:t> people of the Eora Nation as the Traditional Custodians of the land on which our office stands. We extend this acknowledgement to all Aboriginal and Torres Strait Islander people across Australia and pay our respects to Elders past, present and future. 	</a:t>
            </a:r>
          </a:p>
        </p:txBody>
      </p:sp>
    </p:spTree>
    <p:extLst>
      <p:ext uri="{BB962C8B-B14F-4D97-AF65-F5344CB8AC3E}">
        <p14:creationId xmlns:p14="http://schemas.microsoft.com/office/powerpoint/2010/main" val="334707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81E0AB0-A50B-464D-A9E5-6AD7377760C5}"/>
              </a:ext>
            </a:extLst>
          </p:cNvPr>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AU" dirty="0"/>
              <a:t>NADAbase team</a:t>
            </a:r>
          </a:p>
        </p:txBody>
      </p:sp>
      <p:pic>
        <p:nvPicPr>
          <p:cNvPr id="1026" name="Picture 2">
            <a:extLst>
              <a:ext uri="{FF2B5EF4-FFF2-40B4-BE49-F238E27FC236}">
                <a16:creationId xmlns:a16="http://schemas.microsoft.com/office/drawing/2014/main" id="{7318CBB8-B57F-4D29-909A-BB1FDC0C1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 y="24384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 Suzie Hudson">
            <a:extLst>
              <a:ext uri="{FF2B5EF4-FFF2-40B4-BE49-F238E27FC236}">
                <a16:creationId xmlns:a16="http://schemas.microsoft.com/office/drawing/2014/main" id="{92901370-7562-4C24-909A-0C2BF9CA2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357" y="24384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C5C9182-5C1B-431F-A3BE-A06DF70B4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324" y="243840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049AE6-959E-40B4-B081-02FC34181BDA}"/>
              </a:ext>
            </a:extLst>
          </p:cNvPr>
          <p:cNvSpPr/>
          <p:nvPr/>
        </p:nvSpPr>
        <p:spPr>
          <a:xfrm>
            <a:off x="432799" y="4413997"/>
            <a:ext cx="2340897" cy="646331"/>
          </a:xfrm>
          <a:prstGeom prst="rect">
            <a:avLst/>
          </a:prstGeom>
        </p:spPr>
        <p:txBody>
          <a:bodyPr wrap="none">
            <a:spAutoFit/>
          </a:bodyPr>
          <a:lstStyle/>
          <a:p>
            <a:r>
              <a:rPr lang="en-US" b="1" dirty="0">
                <a:latin typeface="Segoe UI" panose="020B0502040204020203" pitchFamily="34" charset="0"/>
                <a:cs typeface="Segoe UI" panose="020B0502040204020203" pitchFamily="34" charset="0"/>
              </a:rPr>
              <a:t>Tata de Jesus</a:t>
            </a:r>
            <a:br>
              <a:rPr lang="en-US" b="1"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Senior Project Officer</a:t>
            </a:r>
          </a:p>
        </p:txBody>
      </p:sp>
      <p:sp>
        <p:nvSpPr>
          <p:cNvPr id="4" name="Rectangle 3">
            <a:extLst>
              <a:ext uri="{FF2B5EF4-FFF2-40B4-BE49-F238E27FC236}">
                <a16:creationId xmlns:a16="http://schemas.microsoft.com/office/drawing/2014/main" id="{3285DF99-A9D7-4C5D-B897-0D880DCDE492}"/>
              </a:ext>
            </a:extLst>
          </p:cNvPr>
          <p:cNvSpPr/>
          <p:nvPr/>
        </p:nvSpPr>
        <p:spPr>
          <a:xfrm>
            <a:off x="3407664" y="4441014"/>
            <a:ext cx="2566416" cy="646331"/>
          </a:xfrm>
          <a:prstGeom prst="rect">
            <a:avLst/>
          </a:prstGeom>
        </p:spPr>
        <p:txBody>
          <a:bodyPr wrap="square">
            <a:spAutoFit/>
          </a:bodyPr>
          <a:lstStyle/>
          <a:p>
            <a:r>
              <a:rPr lang="en-US" b="1" dirty="0">
                <a:latin typeface="Segoe UI" panose="020B0502040204020203" pitchFamily="34" charset="0"/>
                <a:cs typeface="Segoe UI" panose="020B0502040204020203" pitchFamily="34" charset="0"/>
              </a:rPr>
              <a:t>Suzie Hudson</a:t>
            </a:r>
            <a:br>
              <a:rPr lang="en-US" b="1"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Clinical Director</a:t>
            </a:r>
          </a:p>
        </p:txBody>
      </p:sp>
      <p:sp>
        <p:nvSpPr>
          <p:cNvPr id="5" name="Rectangle 4">
            <a:extLst>
              <a:ext uri="{FF2B5EF4-FFF2-40B4-BE49-F238E27FC236}">
                <a16:creationId xmlns:a16="http://schemas.microsoft.com/office/drawing/2014/main" id="{7C2EB54C-9516-462B-9526-45A6B8E3E134}"/>
              </a:ext>
            </a:extLst>
          </p:cNvPr>
          <p:cNvSpPr/>
          <p:nvPr/>
        </p:nvSpPr>
        <p:spPr>
          <a:xfrm>
            <a:off x="6406218" y="4407901"/>
            <a:ext cx="2913888" cy="923330"/>
          </a:xfrm>
          <a:prstGeom prst="rect">
            <a:avLst/>
          </a:prstGeom>
        </p:spPr>
        <p:txBody>
          <a:bodyPr wrap="square">
            <a:spAutoFit/>
          </a:bodyPr>
          <a:lstStyle/>
          <a:p>
            <a:r>
              <a:rPr lang="en-US" b="1" dirty="0">
                <a:latin typeface="Segoe UI" panose="020B0502040204020203" pitchFamily="34" charset="0"/>
                <a:cs typeface="Segoe UI" panose="020B0502040204020203" pitchFamily="34" charset="0"/>
              </a:rPr>
              <a:t>Rosemaree Miller</a:t>
            </a:r>
          </a:p>
          <a:p>
            <a:r>
              <a:rPr lang="en-US" dirty="0">
                <a:latin typeface="Segoe UI" panose="020B0502040204020203" pitchFamily="34" charset="0"/>
                <a:cs typeface="Segoe UI" panose="020B0502040204020203" pitchFamily="34" charset="0"/>
              </a:rPr>
              <a:t>Research and Data Management Officer</a:t>
            </a:r>
          </a:p>
        </p:txBody>
      </p:sp>
    </p:spTree>
    <p:extLst>
      <p:ext uri="{BB962C8B-B14F-4D97-AF65-F5344CB8AC3E}">
        <p14:creationId xmlns:p14="http://schemas.microsoft.com/office/powerpoint/2010/main" val="16908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442CCD0-2AFE-421C-9319-FDDB6844B3A7}"/>
              </a:ext>
            </a:extLst>
          </p:cNvPr>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AU" dirty="0"/>
              <a:t>Key learning objectives</a:t>
            </a:r>
          </a:p>
        </p:txBody>
      </p:sp>
      <p:sp>
        <p:nvSpPr>
          <p:cNvPr id="3" name="Subtitle 2">
            <a:extLst>
              <a:ext uri="{FF2B5EF4-FFF2-40B4-BE49-F238E27FC236}">
                <a16:creationId xmlns:a16="http://schemas.microsoft.com/office/drawing/2014/main" id="{CB6C1AFE-E197-41C3-8BB2-AF71DA0097FF}"/>
              </a:ext>
            </a:extLst>
          </p:cNvPr>
          <p:cNvSpPr txBox="1">
            <a:spLocks/>
          </p:cNvSpPr>
          <p:nvPr/>
        </p:nvSpPr>
        <p:spPr>
          <a:xfrm>
            <a:off x="713678" y="1572322"/>
            <a:ext cx="7946846" cy="459682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4000" b="0" i="0" kern="1200" baseline="0">
                <a:solidFill>
                  <a:schemeClr val="tx1">
                    <a:tint val="75000"/>
                  </a:schemeClr>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Identify and review foundational skills in building good relationships with clients</a:t>
            </a:r>
          </a:p>
          <a:p>
            <a:pPr marL="342900" indent="-342900">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Apply skills in rapport building/active listening and find the  ‘middle ground’ when talking to clients about sensitive topics</a:t>
            </a:r>
          </a:p>
          <a:p>
            <a:endParaRPr lang="en-US" sz="2400" dirty="0">
              <a:solidFill>
                <a:schemeClr val="tx1"/>
              </a:solidFill>
              <a:latin typeface="Segoe UI" panose="020B0502040204020203" pitchFamily="34" charset="0"/>
              <a:cs typeface="Segoe UI" panose="020B0502040204020203" pitchFamily="34" charset="0"/>
            </a:endParaRPr>
          </a:p>
          <a:p>
            <a:r>
              <a:rPr lang="en-US" sz="2400" b="1" dirty="0">
                <a:solidFill>
                  <a:schemeClr val="tx1"/>
                </a:solidFill>
                <a:latin typeface="Segoe UI" panose="020B0502040204020203" pitchFamily="34" charset="0"/>
                <a:cs typeface="Segoe UI" panose="020B0502040204020203" pitchFamily="34" charset="0"/>
              </a:rPr>
              <a:t>CAPABILITY FRAMEWORK</a:t>
            </a:r>
          </a:p>
          <a:p>
            <a:pPr marL="342900" indent="-342900">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Reflects Capabilities:</a:t>
            </a:r>
          </a:p>
          <a:p>
            <a:pPr marL="800100" lvl="1" indent="-342900">
              <a:lnSpc>
                <a:spcPct val="150000"/>
              </a:lnSpc>
              <a:buFont typeface="Arial" panose="020B0604020202020204" pitchFamily="34" charset="0"/>
              <a:buChar char="•"/>
            </a:pPr>
            <a:endParaRPr lang="en-US" sz="100" dirty="0">
              <a:solidFill>
                <a:schemeClr val="tx1"/>
              </a:solidFill>
              <a:latin typeface="Segoe UI" panose="020B0502040204020203" pitchFamily="34" charset="0"/>
              <a:cs typeface="Segoe UI" panose="020B0502040204020203" pitchFamily="34" charset="0"/>
            </a:endParaRPr>
          </a:p>
          <a:p>
            <a:pPr marL="801688" indent="-439738">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3 Access and Equity,</a:t>
            </a:r>
          </a:p>
          <a:p>
            <a:pPr marL="801688" indent="-439738">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4 Ethical, Safe and Responsible Practice and</a:t>
            </a:r>
          </a:p>
          <a:p>
            <a:pPr marL="801688" indent="-439738">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6 Treatment Interventions</a:t>
            </a:r>
          </a:p>
          <a:p>
            <a:pPr marL="628650" indent="-285750">
              <a:lnSpc>
                <a:spcPct val="150000"/>
              </a:lnSpc>
              <a:buFont typeface="Wingdings" panose="05000000000000000000" pitchFamily="2" charset="2"/>
              <a:buChar char="Ø"/>
            </a:pPr>
            <a:endParaRPr lang="en-US" sz="1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0304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AU" dirty="0"/>
              <a:t>Overview</a:t>
            </a:r>
          </a:p>
        </p:txBody>
      </p:sp>
      <p:sp>
        <p:nvSpPr>
          <p:cNvPr id="6" name="Subtitle 2">
            <a:extLst>
              <a:ext uri="{FF2B5EF4-FFF2-40B4-BE49-F238E27FC236}">
                <a16:creationId xmlns:a16="http://schemas.microsoft.com/office/drawing/2014/main" id="{B269F74B-36E8-453E-8C10-A90F523EF32F}"/>
              </a:ext>
            </a:extLst>
          </p:cNvPr>
          <p:cNvSpPr txBox="1">
            <a:spLocks/>
          </p:cNvSpPr>
          <p:nvPr/>
        </p:nvSpPr>
        <p:spPr>
          <a:xfrm>
            <a:off x="713678" y="1572323"/>
            <a:ext cx="5151863" cy="402491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4000" b="0" i="0" kern="1200" baseline="0">
                <a:solidFill>
                  <a:schemeClr val="tx1">
                    <a:tint val="75000"/>
                  </a:schemeClr>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nSpc>
                <a:spcPct val="150000"/>
              </a:lnSpc>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Confidentiality and Privacy</a:t>
            </a:r>
          </a:p>
          <a:p>
            <a:pPr marL="342900" indent="-342900">
              <a:lnSpc>
                <a:spcPct val="150000"/>
              </a:lnSpc>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Ethical considerations </a:t>
            </a:r>
          </a:p>
          <a:p>
            <a:pPr marL="342900" indent="-342900">
              <a:lnSpc>
                <a:spcPct val="150000"/>
              </a:lnSpc>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Informed consent </a:t>
            </a:r>
          </a:p>
          <a:p>
            <a:pPr marL="342900" indent="-342900">
              <a:lnSpc>
                <a:spcPct val="150000"/>
              </a:lnSpc>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Preparing to ‘ask the question’</a:t>
            </a:r>
          </a:p>
          <a:p>
            <a:pPr marL="342900" indent="-342900">
              <a:lnSpc>
                <a:spcPct val="150000"/>
              </a:lnSpc>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Sensitive questions in NADAbase</a:t>
            </a:r>
          </a:p>
          <a:p>
            <a:pPr marL="342900" indent="-342900">
              <a:lnSpc>
                <a:spcPct val="150000"/>
              </a:lnSpc>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Role play – Screeners, the COMS</a:t>
            </a:r>
          </a:p>
          <a:p>
            <a:pPr marL="342900" indent="-342900">
              <a:lnSpc>
                <a:spcPct val="150000"/>
              </a:lnSpc>
              <a:buFont typeface="Arial" panose="020B0604020202020204" pitchFamily="34" charset="0"/>
              <a:buChar char="•"/>
            </a:pPr>
            <a:endParaRPr lang="en-US" sz="1200" dirty="0">
              <a:solidFill>
                <a:schemeClr val="tx1"/>
              </a:solidFill>
              <a:latin typeface="Segoe UI" panose="020B0502040204020203" pitchFamily="34" charset="0"/>
              <a:cs typeface="Segoe UI" panose="020B0502040204020203" pitchFamily="34" charset="0"/>
            </a:endParaRPr>
          </a:p>
          <a:p>
            <a:pPr marL="628650" indent="-285750">
              <a:lnSpc>
                <a:spcPct val="150000"/>
              </a:lnSpc>
              <a:buFont typeface="Wingdings" panose="05000000000000000000" pitchFamily="2" charset="2"/>
              <a:buChar char="Ø"/>
            </a:pPr>
            <a:endParaRPr lang="en-US" sz="1200" dirty="0">
              <a:solidFill>
                <a:schemeClr val="tx1"/>
              </a:solidFill>
              <a:latin typeface="Segoe UI" panose="020B0502040204020203" pitchFamily="34" charset="0"/>
              <a:cs typeface="Segoe UI" panose="020B0502040204020203" pitchFamily="34" charset="0"/>
            </a:endParaRPr>
          </a:p>
        </p:txBody>
      </p:sp>
      <p:pic>
        <p:nvPicPr>
          <p:cNvPr id="4" name="Picture 3" descr="A close up of a logo&#10;&#10;Description automatically generated">
            <a:extLst>
              <a:ext uri="{FF2B5EF4-FFF2-40B4-BE49-F238E27FC236}">
                <a16:creationId xmlns:a16="http://schemas.microsoft.com/office/drawing/2014/main" id="{DD01DB7A-BE98-4734-BB3E-3B02E6B955C0}"/>
              </a:ext>
            </a:extLst>
          </p:cNvPr>
          <p:cNvPicPr>
            <a:picLocks noChangeAspect="1"/>
          </p:cNvPicPr>
          <p:nvPr/>
        </p:nvPicPr>
        <p:blipFill>
          <a:blip r:embed="rId2"/>
          <a:stretch>
            <a:fillRect/>
          </a:stretch>
        </p:blipFill>
        <p:spPr>
          <a:xfrm>
            <a:off x="5745421" y="2353598"/>
            <a:ext cx="2915103" cy="1550926"/>
          </a:xfrm>
          <a:prstGeom prst="rect">
            <a:avLst/>
          </a:prstGeom>
        </p:spPr>
      </p:pic>
    </p:spTree>
    <p:extLst>
      <p:ext uri="{BB962C8B-B14F-4D97-AF65-F5344CB8AC3E}">
        <p14:creationId xmlns:p14="http://schemas.microsoft.com/office/powerpoint/2010/main" val="91181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AU" dirty="0"/>
              <a:t>Confidentiality and Privacy</a:t>
            </a:r>
          </a:p>
        </p:txBody>
      </p:sp>
      <p:sp>
        <p:nvSpPr>
          <p:cNvPr id="6" name="Subtitle 2">
            <a:extLst>
              <a:ext uri="{FF2B5EF4-FFF2-40B4-BE49-F238E27FC236}">
                <a16:creationId xmlns:a16="http://schemas.microsoft.com/office/drawing/2014/main" id="{B269F74B-36E8-453E-8C10-A90F523EF32F}"/>
              </a:ext>
            </a:extLst>
          </p:cNvPr>
          <p:cNvSpPr txBox="1">
            <a:spLocks/>
          </p:cNvSpPr>
          <p:nvPr/>
        </p:nvSpPr>
        <p:spPr>
          <a:xfrm>
            <a:off x="4292255" y="1673922"/>
            <a:ext cx="4761434" cy="4024914"/>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4000" b="0" i="0" kern="1200" baseline="0">
                <a:solidFill>
                  <a:schemeClr val="tx1">
                    <a:tint val="75000"/>
                  </a:schemeClr>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nSpc>
                <a:spcPct val="150000"/>
              </a:lnSpc>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It is normal to feel nervous when ‘asking the question’ </a:t>
            </a:r>
          </a:p>
          <a:p>
            <a:pPr marL="342900" indent="-342900">
              <a:lnSpc>
                <a:spcPct val="150000"/>
              </a:lnSpc>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Clients have a right to confidentiality and privacy</a:t>
            </a:r>
          </a:p>
          <a:p>
            <a:pPr marL="342900" indent="-342900">
              <a:lnSpc>
                <a:spcPct val="150000"/>
              </a:lnSpc>
              <a:buFont typeface="Arial" panose="020B0604020202020204" pitchFamily="34" charset="0"/>
              <a:buChar char="•"/>
            </a:pPr>
            <a:r>
              <a:rPr lang="en-US" sz="2400" dirty="0">
                <a:solidFill>
                  <a:schemeClr val="tx1"/>
                </a:solidFill>
                <a:latin typeface="Segoe UI" panose="020B0502040204020203" pitchFamily="34" charset="0"/>
                <a:cs typeface="Segoe UI" panose="020B0502040204020203" pitchFamily="34" charset="0"/>
              </a:rPr>
              <a:t>However…asking sensitive questions is sometimes the best way to help a client</a:t>
            </a:r>
          </a:p>
          <a:p>
            <a:pPr marL="342900" indent="-342900">
              <a:lnSpc>
                <a:spcPct val="150000"/>
              </a:lnSpc>
              <a:buFont typeface="Arial" panose="020B0604020202020204" pitchFamily="34" charset="0"/>
              <a:buChar char="•"/>
            </a:pPr>
            <a:endParaRPr lang="en-US" sz="1200" dirty="0">
              <a:solidFill>
                <a:schemeClr val="tx1"/>
              </a:solidFill>
              <a:latin typeface="Segoe UI" panose="020B0502040204020203" pitchFamily="34" charset="0"/>
              <a:cs typeface="Segoe UI" panose="020B0502040204020203" pitchFamily="34" charset="0"/>
            </a:endParaRPr>
          </a:p>
          <a:p>
            <a:pPr marL="628650" indent="-285750">
              <a:lnSpc>
                <a:spcPct val="150000"/>
              </a:lnSpc>
              <a:buFont typeface="Wingdings" panose="05000000000000000000" pitchFamily="2" charset="2"/>
              <a:buChar char="Ø"/>
            </a:pPr>
            <a:endParaRPr lang="en-US" sz="1200" dirty="0">
              <a:solidFill>
                <a:schemeClr val="tx1"/>
              </a:solidFill>
              <a:latin typeface="Segoe UI" panose="020B0502040204020203" pitchFamily="34" charset="0"/>
              <a:cs typeface="Segoe UI" panose="020B0502040204020203" pitchFamily="34" charset="0"/>
            </a:endParaRPr>
          </a:p>
        </p:txBody>
      </p:sp>
      <p:pic>
        <p:nvPicPr>
          <p:cNvPr id="5" name="Picture 4" descr="A picture containing building, sitting, cat, street&#10;&#10;Description automatically generated">
            <a:extLst>
              <a:ext uri="{FF2B5EF4-FFF2-40B4-BE49-F238E27FC236}">
                <a16:creationId xmlns:a16="http://schemas.microsoft.com/office/drawing/2014/main" id="{C57E0196-742C-41B9-94AE-D33BBDE1F31C}"/>
              </a:ext>
            </a:extLst>
          </p:cNvPr>
          <p:cNvPicPr>
            <a:picLocks noChangeAspect="1"/>
          </p:cNvPicPr>
          <p:nvPr/>
        </p:nvPicPr>
        <p:blipFill>
          <a:blip r:embed="rId2"/>
          <a:stretch>
            <a:fillRect/>
          </a:stretch>
        </p:blipFill>
        <p:spPr>
          <a:xfrm>
            <a:off x="824190" y="2483304"/>
            <a:ext cx="2837089" cy="1891392"/>
          </a:xfrm>
          <a:prstGeom prst="rect">
            <a:avLst/>
          </a:prstGeom>
        </p:spPr>
      </p:pic>
    </p:spTree>
    <p:extLst>
      <p:ext uri="{BB962C8B-B14F-4D97-AF65-F5344CB8AC3E}">
        <p14:creationId xmlns:p14="http://schemas.microsoft.com/office/powerpoint/2010/main" val="122023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AU" dirty="0"/>
              <a:t>Ethical considerations</a:t>
            </a:r>
          </a:p>
        </p:txBody>
      </p:sp>
      <p:sp>
        <p:nvSpPr>
          <p:cNvPr id="6" name="Subtitle 2">
            <a:extLst>
              <a:ext uri="{FF2B5EF4-FFF2-40B4-BE49-F238E27FC236}">
                <a16:creationId xmlns:a16="http://schemas.microsoft.com/office/drawing/2014/main" id="{B269F74B-36E8-453E-8C10-A90F523EF32F}"/>
              </a:ext>
            </a:extLst>
          </p:cNvPr>
          <p:cNvSpPr txBox="1">
            <a:spLocks/>
          </p:cNvSpPr>
          <p:nvPr/>
        </p:nvSpPr>
        <p:spPr>
          <a:xfrm>
            <a:off x="591126" y="1893455"/>
            <a:ext cx="5662917" cy="370378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4000" b="0" i="0" kern="1200" baseline="0">
                <a:solidFill>
                  <a:schemeClr val="tx1">
                    <a:tint val="75000"/>
                  </a:schemeClr>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pPr>
            <a:r>
              <a:rPr lang="en-US" sz="2400" dirty="0">
                <a:solidFill>
                  <a:schemeClr val="tx1"/>
                </a:solidFill>
                <a:latin typeface="Segoe UI" panose="020B0502040204020203" pitchFamily="34" charset="0"/>
                <a:cs typeface="Segoe UI" panose="020B0502040204020203" pitchFamily="34" charset="0"/>
              </a:rPr>
              <a:t>National Statement on Ethical Conduct in Human Research </a:t>
            </a:r>
            <a:r>
              <a:rPr lang="en-US" sz="1600" dirty="0">
                <a:solidFill>
                  <a:schemeClr val="tx1"/>
                </a:solidFill>
                <a:latin typeface="Segoe UI" panose="020B0502040204020203" pitchFamily="34" charset="0"/>
                <a:cs typeface="Segoe UI" panose="020B0502040204020203" pitchFamily="34" charset="0"/>
              </a:rPr>
              <a:t>(2007; update 2018)</a:t>
            </a:r>
          </a:p>
          <a:p>
            <a:pPr marL="628650" indent="-285750">
              <a:lnSpc>
                <a:spcPct val="150000"/>
              </a:lnSpc>
              <a:buFont typeface="Arial" panose="020B0604020202020204" pitchFamily="34" charset="0"/>
              <a:buChar char="•"/>
            </a:pPr>
            <a:r>
              <a:rPr lang="en-US" sz="1800" dirty="0">
                <a:solidFill>
                  <a:schemeClr val="tx1"/>
                </a:solidFill>
                <a:latin typeface="Segoe UI" panose="020B0502040204020203" pitchFamily="34" charset="0"/>
                <a:cs typeface="Segoe UI" panose="020B0502040204020203" pitchFamily="34" charset="0"/>
              </a:rPr>
              <a:t>Respect for human beings</a:t>
            </a:r>
          </a:p>
          <a:p>
            <a:pPr marL="892175" indent="-285750">
              <a:lnSpc>
                <a:spcPct val="150000"/>
              </a:lnSpc>
              <a:buFont typeface="Wingdings" panose="05000000000000000000" pitchFamily="2" charset="2"/>
              <a:buChar char="Ø"/>
            </a:pPr>
            <a:r>
              <a:rPr lang="en-US" sz="1600" dirty="0">
                <a:solidFill>
                  <a:schemeClr val="tx1"/>
                </a:solidFill>
                <a:latin typeface="Segoe UI" panose="020B0502040204020203" pitchFamily="34" charset="0"/>
                <a:cs typeface="Segoe UI" panose="020B0502040204020203" pitchFamily="34" charset="0"/>
              </a:rPr>
              <a:t>Research merit and integrity</a:t>
            </a:r>
          </a:p>
          <a:p>
            <a:pPr marL="892175" indent="-285750">
              <a:lnSpc>
                <a:spcPct val="150000"/>
              </a:lnSpc>
              <a:buFont typeface="Wingdings" panose="05000000000000000000" pitchFamily="2" charset="2"/>
              <a:buChar char="Ø"/>
            </a:pPr>
            <a:r>
              <a:rPr lang="en-US" sz="1600" dirty="0">
                <a:solidFill>
                  <a:schemeClr val="tx1"/>
                </a:solidFill>
                <a:latin typeface="Segoe UI" panose="020B0502040204020203" pitchFamily="34" charset="0"/>
                <a:cs typeface="Segoe UI" panose="020B0502040204020203" pitchFamily="34" charset="0"/>
              </a:rPr>
              <a:t>Justice</a:t>
            </a:r>
          </a:p>
          <a:p>
            <a:pPr marL="892175" indent="-285750">
              <a:lnSpc>
                <a:spcPct val="150000"/>
              </a:lnSpc>
              <a:buFont typeface="Wingdings" panose="05000000000000000000" pitchFamily="2" charset="2"/>
              <a:buChar char="Ø"/>
            </a:pPr>
            <a:r>
              <a:rPr lang="en-US" sz="1600" dirty="0">
                <a:solidFill>
                  <a:schemeClr val="tx1"/>
                </a:solidFill>
                <a:latin typeface="Segoe UI" panose="020B0502040204020203" pitchFamily="34" charset="0"/>
                <a:cs typeface="Segoe UI" panose="020B0502040204020203" pitchFamily="34" charset="0"/>
              </a:rPr>
              <a:t>Beneficence</a:t>
            </a:r>
          </a:p>
          <a:p>
            <a:pPr>
              <a:lnSpc>
                <a:spcPct val="150000"/>
              </a:lnSpc>
              <a:tabLst>
                <a:tab pos="0" algn="l"/>
              </a:tabLst>
            </a:pPr>
            <a:r>
              <a:rPr lang="en-AU" sz="1200" dirty="0">
                <a:hlinkClick r:id="rId3"/>
              </a:rPr>
              <a:t>https://www.nhmrc.gov.au/about-us/publications/national-statement-ethical-conduct-human-research-2007-updated-2018</a:t>
            </a:r>
            <a:endParaRPr lang="en-US" sz="1200" dirty="0">
              <a:solidFill>
                <a:schemeClr val="tx1"/>
              </a:solidFill>
              <a:latin typeface="Segoe UI" panose="020B0502040204020203" pitchFamily="34" charset="0"/>
              <a:cs typeface="Segoe UI" panose="020B0502040204020203" pitchFamily="34" charset="0"/>
            </a:endParaRPr>
          </a:p>
          <a:p>
            <a:pPr marL="628650" indent="-285750">
              <a:lnSpc>
                <a:spcPct val="150000"/>
              </a:lnSpc>
              <a:buFont typeface="Wingdings" panose="05000000000000000000" pitchFamily="2" charset="2"/>
              <a:buChar char="Ø"/>
            </a:pPr>
            <a:endParaRPr lang="en-US" sz="1200" dirty="0">
              <a:solidFill>
                <a:schemeClr val="tx1"/>
              </a:solidFill>
              <a:latin typeface="Segoe UI" panose="020B0502040204020203" pitchFamily="34" charset="0"/>
              <a:cs typeface="Segoe UI" panose="020B0502040204020203" pitchFamily="34" charset="0"/>
            </a:endParaRPr>
          </a:p>
        </p:txBody>
      </p:sp>
      <p:pic>
        <p:nvPicPr>
          <p:cNvPr id="10" name="Picture 9">
            <a:extLst>
              <a:ext uri="{FF2B5EF4-FFF2-40B4-BE49-F238E27FC236}">
                <a16:creationId xmlns:a16="http://schemas.microsoft.com/office/drawing/2014/main" id="{B74905A9-C373-4384-A8BE-238FF670C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8677" y="2110066"/>
            <a:ext cx="2121847" cy="3017737"/>
          </a:xfrm>
          <a:prstGeom prst="rect">
            <a:avLst/>
          </a:prstGeom>
        </p:spPr>
      </p:pic>
    </p:spTree>
    <p:extLst>
      <p:ext uri="{BB962C8B-B14F-4D97-AF65-F5344CB8AC3E}">
        <p14:creationId xmlns:p14="http://schemas.microsoft.com/office/powerpoint/2010/main" val="392957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AU" dirty="0"/>
              <a:t>Informed consent </a:t>
            </a:r>
          </a:p>
        </p:txBody>
      </p:sp>
      <p:sp>
        <p:nvSpPr>
          <p:cNvPr id="6" name="Subtitle 2">
            <a:extLst>
              <a:ext uri="{FF2B5EF4-FFF2-40B4-BE49-F238E27FC236}">
                <a16:creationId xmlns:a16="http://schemas.microsoft.com/office/drawing/2014/main" id="{B269F74B-36E8-453E-8C10-A90F523EF32F}"/>
              </a:ext>
            </a:extLst>
          </p:cNvPr>
          <p:cNvSpPr txBox="1">
            <a:spLocks/>
          </p:cNvSpPr>
          <p:nvPr/>
        </p:nvSpPr>
        <p:spPr>
          <a:xfrm>
            <a:off x="847493" y="1583473"/>
            <a:ext cx="7494996" cy="3830621"/>
          </a:xfrm>
          <a:prstGeom prst="rect">
            <a:avLst/>
          </a:prstGeom>
        </p:spPr>
        <p:txBody>
          <a:bodyPr vert="horz" lIns="91440" tIns="45720" rIns="91440" bIns="45720" rtlCol="0">
            <a:normAutofit fontScale="85000" lnSpcReduction="20000"/>
          </a:bodyPr>
          <a:lstStyle>
            <a:lvl1pPr marL="0" indent="0" algn="l" defTabSz="457200" rtl="0" eaLnBrk="1" latinLnBrk="0" hangingPunct="1">
              <a:spcBef>
                <a:spcPct val="20000"/>
              </a:spcBef>
              <a:buFont typeface="Arial"/>
              <a:buNone/>
              <a:defRPr sz="4000" b="0" i="0" kern="1200" baseline="0">
                <a:solidFill>
                  <a:schemeClr val="tx1">
                    <a:tint val="75000"/>
                  </a:schemeClr>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nSpc>
                <a:spcPct val="150000"/>
              </a:lnSpc>
              <a:buFont typeface="Arial" panose="020B0604020202020204" pitchFamily="34" charset="0"/>
              <a:buChar char="•"/>
            </a:pPr>
            <a:r>
              <a:rPr lang="en-US" sz="2600" dirty="0">
                <a:solidFill>
                  <a:schemeClr val="tx1"/>
                </a:solidFill>
                <a:latin typeface="Segoe UI" panose="020B0502040204020203" pitchFamily="34" charset="0"/>
                <a:cs typeface="Segoe UI" panose="020B0502040204020203" pitchFamily="34" charset="0"/>
              </a:rPr>
              <a:t>Does the client understand why the data is being collected? </a:t>
            </a:r>
          </a:p>
          <a:p>
            <a:pPr marL="342900" indent="-342900">
              <a:lnSpc>
                <a:spcPct val="150000"/>
              </a:lnSpc>
              <a:buFont typeface="Arial" panose="020B0604020202020204" pitchFamily="34" charset="0"/>
              <a:buChar char="•"/>
            </a:pPr>
            <a:r>
              <a:rPr lang="en-US" sz="2600" dirty="0">
                <a:solidFill>
                  <a:schemeClr val="tx1"/>
                </a:solidFill>
                <a:latin typeface="Segoe UI" panose="020B0502040204020203" pitchFamily="34" charset="0"/>
                <a:cs typeface="Segoe UI" panose="020B0502040204020203" pitchFamily="34" charset="0"/>
              </a:rPr>
              <a:t>Has the client been able to ask questions about the data? </a:t>
            </a:r>
          </a:p>
          <a:p>
            <a:pPr marL="342900" indent="-342900">
              <a:lnSpc>
                <a:spcPct val="150000"/>
              </a:lnSpc>
              <a:buFont typeface="Arial" panose="020B0604020202020204" pitchFamily="34" charset="0"/>
              <a:buChar char="•"/>
            </a:pPr>
            <a:r>
              <a:rPr lang="en-US" sz="2600" dirty="0">
                <a:solidFill>
                  <a:schemeClr val="tx1"/>
                </a:solidFill>
                <a:latin typeface="Segoe UI" panose="020B0502040204020203" pitchFamily="34" charset="0"/>
                <a:cs typeface="Segoe UI" panose="020B0502040204020203" pitchFamily="34" charset="0"/>
              </a:rPr>
              <a:t>Does the client know that answering the questions is voluntary? </a:t>
            </a:r>
          </a:p>
          <a:p>
            <a:pPr marL="342900" indent="-342900">
              <a:lnSpc>
                <a:spcPct val="150000"/>
              </a:lnSpc>
              <a:buFont typeface="Arial" panose="020B0604020202020204" pitchFamily="34" charset="0"/>
              <a:buChar char="•"/>
            </a:pPr>
            <a:r>
              <a:rPr lang="en-US" sz="2600" dirty="0">
                <a:solidFill>
                  <a:schemeClr val="tx1"/>
                </a:solidFill>
                <a:latin typeface="Segoe UI" panose="020B0502040204020203" pitchFamily="34" charset="0"/>
                <a:cs typeface="Segoe UI" panose="020B0502040204020203" pitchFamily="34" charset="0"/>
              </a:rPr>
              <a:t>Consent can be oral, written, implied (e.g., completing a survey)</a:t>
            </a:r>
          </a:p>
          <a:p>
            <a:pPr marL="198438">
              <a:lnSpc>
                <a:spcPct val="150000"/>
              </a:lnSpc>
            </a:pPr>
            <a:endParaRPr lang="en-US" sz="2000" dirty="0">
              <a:solidFill>
                <a:schemeClr val="tx1"/>
              </a:solidFill>
              <a:highlight>
                <a:srgbClr val="FFFF00"/>
              </a:highligh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3787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19390" y="531299"/>
            <a:ext cx="8141134" cy="698411"/>
          </a:xfrm>
          <a:prstGeom prst="rect">
            <a:avLst/>
          </a:prstGeom>
        </p:spPr>
        <p:txBody>
          <a:bodyPr>
            <a:noAutofit/>
          </a:bodyPr>
          <a:lstStyle>
            <a:lvl1pPr marL="0" indent="0" algn="l" defTabSz="457200" rtl="0" eaLnBrk="1" latinLnBrk="0" hangingPunct="1">
              <a:spcBef>
                <a:spcPct val="20000"/>
              </a:spcBef>
              <a:buFont typeface="Arial"/>
              <a:buNone/>
              <a:defRPr sz="4400" b="1" i="0" kern="1200" baseline="0">
                <a:solidFill>
                  <a:srgbClr val="008E84"/>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4000" dirty="0"/>
              <a:t>Preparing to ‘ask the question’</a:t>
            </a:r>
          </a:p>
        </p:txBody>
      </p:sp>
      <p:sp>
        <p:nvSpPr>
          <p:cNvPr id="6" name="Subtitle 2">
            <a:extLst>
              <a:ext uri="{FF2B5EF4-FFF2-40B4-BE49-F238E27FC236}">
                <a16:creationId xmlns:a16="http://schemas.microsoft.com/office/drawing/2014/main" id="{B269F74B-36E8-453E-8C10-A90F523EF32F}"/>
              </a:ext>
            </a:extLst>
          </p:cNvPr>
          <p:cNvSpPr txBox="1">
            <a:spLocks/>
          </p:cNvSpPr>
          <p:nvPr/>
        </p:nvSpPr>
        <p:spPr>
          <a:xfrm>
            <a:off x="733778" y="1710313"/>
            <a:ext cx="7518399" cy="370378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4000" b="0" i="0" kern="1200" baseline="0">
                <a:solidFill>
                  <a:schemeClr val="tx1">
                    <a:tint val="75000"/>
                  </a:schemeClr>
                </a:solidFill>
                <a:latin typeface="VAGblake-Bold"/>
                <a:ea typeface="+mn-ea"/>
                <a:cs typeface="VAGblake-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pPr>
            <a:r>
              <a:rPr lang="en-US" sz="2400" dirty="0">
                <a:solidFill>
                  <a:schemeClr val="tx1"/>
                </a:solidFill>
                <a:latin typeface="Segoe UI" panose="020B0502040204020203" pitchFamily="34" charset="0"/>
                <a:cs typeface="Segoe UI" panose="020B0502040204020203" pitchFamily="34" charset="0"/>
              </a:rPr>
              <a:t>The preamble </a:t>
            </a:r>
          </a:p>
          <a:p>
            <a:pPr marL="631825" indent="-342900">
              <a:lnSpc>
                <a:spcPct val="150000"/>
              </a:lnSpc>
              <a:buFont typeface="Arial" panose="020B0604020202020204" pitchFamily="34" charset="0"/>
              <a:buChar char="•"/>
            </a:pPr>
            <a:r>
              <a:rPr lang="en-US" sz="2200" dirty="0">
                <a:solidFill>
                  <a:schemeClr val="tx1"/>
                </a:solidFill>
                <a:latin typeface="Segoe UI" panose="020B0502040204020203" pitchFamily="34" charset="0"/>
                <a:cs typeface="Segoe UI" panose="020B0502040204020203" pitchFamily="34" charset="0"/>
              </a:rPr>
              <a:t>Have an idea of how you’ll start beforehand</a:t>
            </a:r>
          </a:p>
          <a:p>
            <a:pPr marL="631825" indent="-342900">
              <a:lnSpc>
                <a:spcPct val="150000"/>
              </a:lnSpc>
              <a:buFont typeface="Arial" panose="020B0604020202020204" pitchFamily="34" charset="0"/>
              <a:buChar char="•"/>
            </a:pPr>
            <a:r>
              <a:rPr lang="en-US" sz="2200" dirty="0">
                <a:solidFill>
                  <a:schemeClr val="tx1"/>
                </a:solidFill>
                <a:latin typeface="Segoe UI"/>
                <a:cs typeface="Segoe UI"/>
              </a:rPr>
              <a:t>Consent, and why are the questions being asked?</a:t>
            </a:r>
          </a:p>
          <a:p>
            <a:pPr marL="631825" indent="-342900">
              <a:lnSpc>
                <a:spcPct val="150000"/>
              </a:lnSpc>
              <a:buFont typeface="Arial" panose="020B0604020202020204" pitchFamily="34" charset="0"/>
              <a:buChar char="•"/>
            </a:pPr>
            <a:r>
              <a:rPr lang="en-US" sz="2200" dirty="0">
                <a:solidFill>
                  <a:schemeClr val="tx1"/>
                </a:solidFill>
                <a:latin typeface="Segoe UI"/>
                <a:cs typeface="Segoe UI"/>
              </a:rPr>
              <a:t>Have a conversation first</a:t>
            </a:r>
          </a:p>
          <a:p>
            <a:pPr marL="631825" indent="-342900">
              <a:lnSpc>
                <a:spcPct val="150000"/>
              </a:lnSpc>
              <a:buFont typeface="Arial" panose="020B0604020202020204" pitchFamily="34" charset="0"/>
              <a:buChar char="•"/>
            </a:pPr>
            <a:r>
              <a:rPr lang="en-US" sz="2200" dirty="0">
                <a:solidFill>
                  <a:schemeClr val="tx1"/>
                </a:solidFill>
                <a:latin typeface="Segoe UI"/>
                <a:cs typeface="Segoe UI"/>
              </a:rPr>
              <a:t>Have your materials ready</a:t>
            </a:r>
            <a:endParaRPr lang="en-US" sz="2200" dirty="0">
              <a:solidFill>
                <a:schemeClr val="tx1"/>
              </a:solidFill>
              <a:latin typeface="Segoe UI" panose="020B0502040204020203" pitchFamily="34" charset="0"/>
              <a:cs typeface="Segoe UI" panose="020B0502040204020203" pitchFamily="34" charset="0"/>
            </a:endParaRPr>
          </a:p>
          <a:p>
            <a:pPr marL="342900" indent="-342900">
              <a:lnSpc>
                <a:spcPct val="150000"/>
              </a:lnSpc>
              <a:buFont typeface="Arial" panose="020B0604020202020204" pitchFamily="34" charset="0"/>
              <a:buChar char="•"/>
            </a:pPr>
            <a:endParaRPr lang="en-US" sz="2400" dirty="0">
              <a:solidFill>
                <a:schemeClr val="tx1"/>
              </a:solidFill>
              <a:latin typeface="Segoe UI" panose="020B0502040204020203" pitchFamily="34" charset="0"/>
              <a:cs typeface="Segoe UI" panose="020B0502040204020203" pitchFamily="34" charset="0"/>
            </a:endParaRPr>
          </a:p>
          <a:p>
            <a:pPr>
              <a:lnSpc>
                <a:spcPct val="150000"/>
              </a:lnSpc>
            </a:pPr>
            <a:endParaRPr lang="en-US" sz="2400" dirty="0">
              <a:solidFill>
                <a:schemeClr val="tx1"/>
              </a:solidFill>
              <a:latin typeface="Segoe UI" panose="020B0502040204020203" pitchFamily="34" charset="0"/>
              <a:cs typeface="Segoe UI" panose="020B0502040204020203" pitchFamily="34" charset="0"/>
            </a:endParaRPr>
          </a:p>
          <a:p>
            <a:pPr marL="631825" indent="-360045">
              <a:lnSpc>
                <a:spcPct val="150000"/>
              </a:lnSpc>
              <a:buFont typeface="Arial" panose="020B0604020202020204" pitchFamily="34" charset="0"/>
              <a:buChar char="•"/>
            </a:pPr>
            <a:endParaRPr lang="en-US" sz="2200" dirty="0">
              <a:solidFill>
                <a:schemeClr val="tx1"/>
              </a:solidFill>
              <a:latin typeface="Segoe UI" panose="020B0502040204020203" pitchFamily="34" charset="0"/>
              <a:cs typeface="Segoe UI" panose="020B0502040204020203" pitchFamily="34" charset="0"/>
            </a:endParaRPr>
          </a:p>
          <a:p>
            <a:pPr marL="631825" indent="-360045">
              <a:lnSpc>
                <a:spcPct val="150000"/>
              </a:lnSpc>
              <a:buFont typeface="Arial" panose="020B0604020202020204" pitchFamily="34" charset="0"/>
              <a:buChar char="•"/>
            </a:pPr>
            <a:endParaRPr lang="en-US" sz="20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810447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ADA">
      <a:majorFont>
        <a:latin typeface="VAG Rounded Std Thin"/>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A294A0D6EE4C4DB6309709C7983B74" ma:contentTypeVersion="12" ma:contentTypeDescription="Create a new document." ma:contentTypeScope="" ma:versionID="0138b2d5a10fbe72eaafdee45a6249d4">
  <xsd:schema xmlns:xsd="http://www.w3.org/2001/XMLSchema" xmlns:xs="http://www.w3.org/2001/XMLSchema" xmlns:p="http://schemas.microsoft.com/office/2006/metadata/properties" xmlns:ns2="14c5a56e-ced3-43ad-8a76-68a367d68378" xmlns:ns3="74de729d-11d6-4b32-99ce-412e9004fa06" targetNamespace="http://schemas.microsoft.com/office/2006/metadata/properties" ma:root="true" ma:fieldsID="9e89cd23e0cca369f6b7fdc7a3c9d7b2" ns2:_="" ns3:_="">
    <xsd:import namespace="14c5a56e-ced3-43ad-8a76-68a367d68378"/>
    <xsd:import namespace="74de729d-11d6-4b32-99ce-412e9004fa0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2:SharedWithUsers" minOccurs="0"/>
                <xsd:element ref="ns2:SharedWithDetails"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c5a56e-ced3-43ad-8a76-68a367d6837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de729d-11d6-4b32-99ce-412e9004fa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14c5a56e-ced3-43ad-8a76-68a367d68378">23ST2XJ3F2FU-1797567310-186134</_dlc_DocId>
    <_dlc_DocIdUrl xmlns="14c5a56e-ced3-43ad-8a76-68a367d68378">
      <Url>https://nadaau.sharepoint.com/_layouts/15/DocIdRedir.aspx?ID=23ST2XJ3F2FU-1797567310-186134</Url>
      <Description>23ST2XJ3F2FU-1797567310-186134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B7B307-C6AA-4A0B-A259-640D3992DFA0}">
  <ds:schemaRefs>
    <ds:schemaRef ds:uri="http://schemas.microsoft.com/sharepoint/v3/contenttype/forms"/>
  </ds:schemaRefs>
</ds:datastoreItem>
</file>

<file path=customXml/itemProps2.xml><?xml version="1.0" encoding="utf-8"?>
<ds:datastoreItem xmlns:ds="http://schemas.openxmlformats.org/officeDocument/2006/customXml" ds:itemID="{6528CC30-0DDF-4355-8FE4-179774D98C05}"/>
</file>

<file path=customXml/itemProps3.xml><?xml version="1.0" encoding="utf-8"?>
<ds:datastoreItem xmlns:ds="http://schemas.openxmlformats.org/officeDocument/2006/customXml" ds:itemID="{7770078D-00ED-456F-ADB3-18A0D242F79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c7fcf84b-f6e3-493b-bcba-631df0bf5d2d"/>
    <ds:schemaRef ds:uri="http://schemas.microsoft.com/office/infopath/2007/PartnerControls"/>
    <ds:schemaRef ds:uri="4dca582a-ce31-411d-881d-028c868ba8ce"/>
    <ds:schemaRef ds:uri="http://www.w3.org/XML/1998/namespace"/>
  </ds:schemaRefs>
</ds:datastoreItem>
</file>

<file path=customXml/itemProps4.xml><?xml version="1.0" encoding="utf-8"?>
<ds:datastoreItem xmlns:ds="http://schemas.openxmlformats.org/officeDocument/2006/customXml" ds:itemID="{E4EDE892-3B86-45A9-9F99-B85E04850B3B}"/>
</file>

<file path=docProps/app.xml><?xml version="1.0" encoding="utf-8"?>
<Properties xmlns="http://schemas.openxmlformats.org/officeDocument/2006/extended-properties" xmlns:vt="http://schemas.openxmlformats.org/officeDocument/2006/docPropsVTypes">
  <TotalTime>6146</TotalTime>
  <Words>577</Words>
  <Application>Microsoft Office PowerPoint</Application>
  <PresentationFormat>On-screen Show (4:3)</PresentationFormat>
  <Paragraphs>97</Paragraphs>
  <Slides>13</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Arial,Sans-Serif</vt:lpstr>
      <vt:lpstr>Calibri</vt:lpstr>
      <vt:lpstr>Segoe UI</vt:lpstr>
      <vt:lpstr>Segoe UI Semibold</vt:lpstr>
      <vt:lpstr>VAG Rounded Std Thin</vt:lpstr>
      <vt:lpstr>VAGblake-Bold</vt:lpstr>
      <vt:lpstr>Wingdings</vt:lpstr>
      <vt:lpstr>Office Theme</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 Bono Publico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Melinda Hunt</dc:creator>
  <cp:lastModifiedBy>Tata de Jesus</cp:lastModifiedBy>
  <cp:revision>182</cp:revision>
  <dcterms:created xsi:type="dcterms:W3CDTF">2014-08-29T08:01:40Z</dcterms:created>
  <dcterms:modified xsi:type="dcterms:W3CDTF">2020-07-09T06:43:36Z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0x01010046A294A0D6EE4C4DB6309709C7983B74</vt:lpwstr>
  </property>
  <property fmtid="{D5CDD505-2E9C-101B-9397-08002B2CF9AE}" pid="3" name="_dlc_DocIdItemGuid">
    <vt:lpwstr>df314b5e-d299-4cd6-a86c-f308351ce609</vt:lpwstr>
  </property>
  <property fmtid="{D5CDD505-2E9C-101B-9397-08002B2CF9AE}" pid="4" name="ArticulateGUID">
    <vt:lpwstr>20F62068-C30A-40F3-A26A-5A1E4235246E</vt:lpwstr>
  </property>
  <property fmtid="{D5CDD505-2E9C-101B-9397-08002B2CF9AE}" pid="5" name="ArticulatePath">
    <vt:lpwstr>presentation template</vt:lpwstr>
  </property>
</Properties>
</file>