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1" r:id="rId3"/>
    <p:sldId id="263" r:id="rId4"/>
    <p:sldId id="262" r:id="rId5"/>
    <p:sldId id="265" r:id="rId6"/>
    <p:sldId id="264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788" y="953179"/>
            <a:ext cx="4173537" cy="2387600"/>
          </a:xfrm>
        </p:spPr>
        <p:txBody>
          <a:bodyPr anchor="b"/>
          <a:lstStyle>
            <a:lvl1pPr algn="l">
              <a:defRPr lang="en-US" sz="6600" b="1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88" y="3432854"/>
            <a:ext cx="4173537" cy="1655762"/>
          </a:xfrm>
        </p:spPr>
        <p:txBody>
          <a:bodyPr/>
          <a:lstStyle>
            <a:lvl1pPr marL="0" indent="0" algn="l"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E60F4-F358-4E62-9887-923C33557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52155"/>
          <a:stretch/>
        </p:blipFill>
        <p:spPr>
          <a:xfrm>
            <a:off x="4638677" y="546779"/>
            <a:ext cx="4505323" cy="6229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24A80-6E11-4693-B598-8DC0969F1778}"/>
              </a:ext>
            </a:extLst>
          </p:cNvPr>
          <p:cNvGrpSpPr/>
          <p:nvPr/>
        </p:nvGrpSpPr>
        <p:grpSpPr>
          <a:xfrm>
            <a:off x="335733" y="5831540"/>
            <a:ext cx="713777" cy="769667"/>
            <a:chOff x="335733" y="5831540"/>
            <a:chExt cx="713777" cy="769667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D9303C-EEB2-48A1-B3BB-EE71AE2EF02E}"/>
                </a:ext>
              </a:extLst>
            </p:cNvPr>
            <p:cNvSpPr/>
            <p:nvPr/>
          </p:nvSpPr>
          <p:spPr>
            <a:xfrm>
              <a:off x="462327" y="5890124"/>
              <a:ext cx="141409" cy="329954"/>
            </a:xfrm>
            <a:custGeom>
              <a:avLst/>
              <a:gdLst>
                <a:gd name="connsiteX0" fmla="*/ 17844 w 141408"/>
                <a:gd name="connsiteY0" fmla="*/ 5050 h 329953"/>
                <a:gd name="connsiteX1" fmla="*/ 9764 w 141408"/>
                <a:gd name="connsiteY1" fmla="*/ 13131 h 329953"/>
                <a:gd name="connsiteX2" fmla="*/ 7744 w 141408"/>
                <a:gd name="connsiteY2" fmla="*/ 34005 h 329953"/>
                <a:gd name="connsiteX3" fmla="*/ 5050 w 141408"/>
                <a:gd name="connsiteY3" fmla="*/ 87202 h 329953"/>
                <a:gd name="connsiteX4" fmla="*/ 42759 w 141408"/>
                <a:gd name="connsiteY4" fmla="*/ 263626 h 329953"/>
                <a:gd name="connsiteX5" fmla="*/ 138379 w 141408"/>
                <a:gd name="connsiteY5" fmla="*/ 330290 h 329953"/>
                <a:gd name="connsiteX6" fmla="*/ 96629 w 141408"/>
                <a:gd name="connsiteY6" fmla="*/ 271033 h 329953"/>
                <a:gd name="connsiteX7" fmla="*/ 83162 w 141408"/>
                <a:gd name="connsiteY7" fmla="*/ 174067 h 329953"/>
                <a:gd name="connsiteX8" fmla="*/ 93936 w 141408"/>
                <a:gd name="connsiteY8" fmla="*/ 67674 h 329953"/>
                <a:gd name="connsiteX9" fmla="*/ 93936 w 141408"/>
                <a:gd name="connsiteY9" fmla="*/ 67001 h 329953"/>
                <a:gd name="connsiteX10" fmla="*/ 104710 w 141408"/>
                <a:gd name="connsiteY10" fmla="*/ 51513 h 329953"/>
                <a:gd name="connsiteX11" fmla="*/ 26598 w 141408"/>
                <a:gd name="connsiteY11" fmla="*/ 9091 h 329953"/>
                <a:gd name="connsiteX12" fmla="*/ 20538 w 141408"/>
                <a:gd name="connsiteY12" fmla="*/ 6397 h 329953"/>
                <a:gd name="connsiteX13" fmla="*/ 20538 w 141408"/>
                <a:gd name="connsiteY13" fmla="*/ 6397 h 329953"/>
                <a:gd name="connsiteX14" fmla="*/ 20538 w 141408"/>
                <a:gd name="connsiteY14" fmla="*/ 6397 h 329953"/>
                <a:gd name="connsiteX15" fmla="*/ 17844 w 141408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8" h="329953">
                  <a:moveTo>
                    <a:pt x="17844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4" y="318843"/>
                    <a:pt x="106057" y="299988"/>
                    <a:pt x="96629" y="271033"/>
                  </a:cubicBezTo>
                  <a:cubicBezTo>
                    <a:pt x="87875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7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6C0FB2-C0BB-4AFA-9767-DF8A791669BB}"/>
                </a:ext>
              </a:extLst>
            </p:cNvPr>
            <p:cNvSpPr/>
            <p:nvPr/>
          </p:nvSpPr>
          <p:spPr>
            <a:xfrm>
              <a:off x="680428" y="5948707"/>
              <a:ext cx="148143" cy="282817"/>
            </a:xfrm>
            <a:custGeom>
              <a:avLst/>
              <a:gdLst>
                <a:gd name="connsiteX0" fmla="*/ 129024 w 148142"/>
                <a:gd name="connsiteY0" fmla="*/ 5050 h 282817"/>
                <a:gd name="connsiteX1" fmla="*/ 125657 w 148142"/>
                <a:gd name="connsiteY1" fmla="*/ 6397 h 282817"/>
                <a:gd name="connsiteX2" fmla="*/ 122290 w 148142"/>
                <a:gd name="connsiteY2" fmla="*/ 9091 h 282817"/>
                <a:gd name="connsiteX3" fmla="*/ 112863 w 148142"/>
                <a:gd name="connsiteY3" fmla="*/ 17171 h 282817"/>
                <a:gd name="connsiteX4" fmla="*/ 81214 w 148142"/>
                <a:gd name="connsiteY4" fmla="*/ 48146 h 282817"/>
                <a:gd name="connsiteX5" fmla="*/ 16570 w 148142"/>
                <a:gd name="connsiteY5" fmla="*/ 154540 h 282817"/>
                <a:gd name="connsiteX6" fmla="*/ 5123 w 148142"/>
                <a:gd name="connsiteY6" fmla="*/ 221204 h 282817"/>
                <a:gd name="connsiteX7" fmla="*/ 11856 w 148142"/>
                <a:gd name="connsiteY7" fmla="*/ 255546 h 282817"/>
                <a:gd name="connsiteX8" fmla="*/ 31384 w 148142"/>
                <a:gd name="connsiteY8" fmla="*/ 275074 h 282817"/>
                <a:gd name="connsiteX9" fmla="*/ 45525 w 148142"/>
                <a:gd name="connsiteY9" fmla="*/ 277767 h 282817"/>
                <a:gd name="connsiteX10" fmla="*/ 45525 w 148142"/>
                <a:gd name="connsiteY10" fmla="*/ 277767 h 282817"/>
                <a:gd name="connsiteX11" fmla="*/ 131044 w 148142"/>
                <a:gd name="connsiteY11" fmla="*/ 207063 h 282817"/>
                <a:gd name="connsiteX12" fmla="*/ 143165 w 148142"/>
                <a:gd name="connsiteY12" fmla="*/ 114137 h 282817"/>
                <a:gd name="connsiteX13" fmla="*/ 134411 w 148142"/>
                <a:gd name="connsiteY13" fmla="*/ 18518 h 282817"/>
                <a:gd name="connsiteX14" fmla="*/ 133064 w 148142"/>
                <a:gd name="connsiteY14" fmla="*/ 10437 h 282817"/>
                <a:gd name="connsiteX15" fmla="*/ 129024 w 148142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2" h="282817">
                  <a:moveTo>
                    <a:pt x="129024" y="5050"/>
                  </a:moveTo>
                  <a:cubicBezTo>
                    <a:pt x="128350" y="5050"/>
                    <a:pt x="127004" y="5724"/>
                    <a:pt x="125657" y="6397"/>
                  </a:cubicBezTo>
                  <a:cubicBezTo>
                    <a:pt x="125657" y="6397"/>
                    <a:pt x="124310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2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0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4" y="180801"/>
                    <a:pt x="143165" y="149826"/>
                    <a:pt x="143165" y="114137"/>
                  </a:cubicBezTo>
                  <a:cubicBezTo>
                    <a:pt x="143165" y="70368"/>
                    <a:pt x="137104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4B05A8-39D4-4E4C-ADEA-BE47AAB292A8}"/>
                </a:ext>
              </a:extLst>
            </p:cNvPr>
            <p:cNvSpPr/>
            <p:nvPr/>
          </p:nvSpPr>
          <p:spPr>
            <a:xfrm>
              <a:off x="555926" y="5948707"/>
              <a:ext cx="134675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4 w 134675"/>
                <a:gd name="connsiteY5" fmla="*/ 206389 h 282817"/>
                <a:gd name="connsiteX6" fmla="*/ 105383 w 134675"/>
                <a:gd name="connsiteY6" fmla="*/ 277767 h 282817"/>
                <a:gd name="connsiteX7" fmla="*/ 105383 w 134675"/>
                <a:gd name="connsiteY7" fmla="*/ 277767 h 282817"/>
                <a:gd name="connsiteX8" fmla="*/ 120197 w 134675"/>
                <a:gd name="connsiteY8" fmla="*/ 275074 h 282817"/>
                <a:gd name="connsiteX9" fmla="*/ 126931 w 134675"/>
                <a:gd name="connsiteY9" fmla="*/ 271707 h 282817"/>
                <a:gd name="connsiteX10" fmla="*/ 121544 w 134675"/>
                <a:gd name="connsiteY10" fmla="*/ 262953 h 282817"/>
                <a:gd name="connsiteX11" fmla="*/ 114137 w 134675"/>
                <a:gd name="connsiteY11" fmla="*/ 221877 h 282817"/>
                <a:gd name="connsiteX12" fmla="*/ 126931 w 134675"/>
                <a:gd name="connsiteY12" fmla="*/ 151173 h 282817"/>
                <a:gd name="connsiteX13" fmla="*/ 129625 w 134675"/>
                <a:gd name="connsiteY13" fmla="*/ 143766 h 282817"/>
                <a:gd name="connsiteX14" fmla="*/ 130298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4" y="206389"/>
                  </a:cubicBezTo>
                  <a:cubicBezTo>
                    <a:pt x="33332" y="255546"/>
                    <a:pt x="78448" y="277767"/>
                    <a:pt x="105383" y="277767"/>
                  </a:cubicBezTo>
                  <a:lnTo>
                    <a:pt x="105383" y="277767"/>
                  </a:lnTo>
                  <a:cubicBezTo>
                    <a:pt x="111444" y="277767"/>
                    <a:pt x="116157" y="277094"/>
                    <a:pt x="120197" y="275074"/>
                  </a:cubicBezTo>
                  <a:cubicBezTo>
                    <a:pt x="122218" y="274400"/>
                    <a:pt x="124238" y="273053"/>
                    <a:pt x="126931" y="271707"/>
                  </a:cubicBezTo>
                  <a:cubicBezTo>
                    <a:pt x="124911" y="269013"/>
                    <a:pt x="122891" y="266320"/>
                    <a:pt x="121544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1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8" y="141745"/>
                    <a:pt x="130298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1" y="5724"/>
                    <a:pt x="21885" y="5050"/>
                    <a:pt x="2053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E35CF6E-B995-4805-BC53-3AEA923A5DEF}"/>
                </a:ext>
              </a:extLst>
            </p:cNvPr>
            <p:cNvSpPr/>
            <p:nvPr/>
          </p:nvSpPr>
          <p:spPr>
            <a:xfrm>
              <a:off x="620570" y="5831540"/>
              <a:ext cx="141409" cy="242415"/>
            </a:xfrm>
            <a:custGeom>
              <a:avLst/>
              <a:gdLst>
                <a:gd name="connsiteX0" fmla="*/ 72388 w 141408"/>
                <a:gd name="connsiteY0" fmla="*/ 5050 h 242414"/>
                <a:gd name="connsiteX1" fmla="*/ 67674 w 141408"/>
                <a:gd name="connsiteY1" fmla="*/ 9091 h 242414"/>
                <a:gd name="connsiteX2" fmla="*/ 64307 w 141408"/>
                <a:gd name="connsiteY2" fmla="*/ 14478 h 242414"/>
                <a:gd name="connsiteX3" fmla="*/ 54880 w 141408"/>
                <a:gd name="connsiteY3" fmla="*/ 30639 h 242414"/>
                <a:gd name="connsiteX4" fmla="*/ 25925 w 141408"/>
                <a:gd name="connsiteY4" fmla="*/ 89222 h 242414"/>
                <a:gd name="connsiteX5" fmla="*/ 5050 w 141408"/>
                <a:gd name="connsiteY5" fmla="*/ 143092 h 242414"/>
                <a:gd name="connsiteX6" fmla="*/ 74408 w 141408"/>
                <a:gd name="connsiteY6" fmla="*/ 238711 h 242414"/>
                <a:gd name="connsiteX7" fmla="*/ 141072 w 141408"/>
                <a:gd name="connsiteY7" fmla="*/ 144439 h 242414"/>
                <a:gd name="connsiteX8" fmla="*/ 81142 w 141408"/>
                <a:gd name="connsiteY8" fmla="*/ 14478 h 242414"/>
                <a:gd name="connsiteX9" fmla="*/ 77775 w 141408"/>
                <a:gd name="connsiteY9" fmla="*/ 8417 h 242414"/>
                <a:gd name="connsiteX10" fmla="*/ 72388 w 141408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8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7" y="11111"/>
                    <a:pt x="64307" y="14478"/>
                  </a:cubicBezTo>
                  <a:cubicBezTo>
                    <a:pt x="60940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3" y="197636"/>
                    <a:pt x="74408" y="238711"/>
                  </a:cubicBezTo>
                  <a:cubicBezTo>
                    <a:pt x="89222" y="207063"/>
                    <a:pt x="111444" y="175414"/>
                    <a:pt x="141072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35DC608-6915-4FC8-8455-8AB7FA4A3637}"/>
                </a:ext>
              </a:extLst>
            </p:cNvPr>
            <p:cNvSpPr/>
            <p:nvPr/>
          </p:nvSpPr>
          <p:spPr>
            <a:xfrm>
              <a:off x="780160" y="5890124"/>
              <a:ext cx="141409" cy="329954"/>
            </a:xfrm>
            <a:custGeom>
              <a:avLst/>
              <a:gdLst>
                <a:gd name="connsiteX0" fmla="*/ 124911 w 141408"/>
                <a:gd name="connsiteY0" fmla="*/ 5050 h 329953"/>
                <a:gd name="connsiteX1" fmla="*/ 120871 w 141408"/>
                <a:gd name="connsiteY1" fmla="*/ 5724 h 329953"/>
                <a:gd name="connsiteX2" fmla="*/ 120871 w 141408"/>
                <a:gd name="connsiteY2" fmla="*/ 5724 h 329953"/>
                <a:gd name="connsiteX3" fmla="*/ 120871 w 141408"/>
                <a:gd name="connsiteY3" fmla="*/ 5724 h 329953"/>
                <a:gd name="connsiteX4" fmla="*/ 114810 w 141408"/>
                <a:gd name="connsiteY4" fmla="*/ 8417 h 329953"/>
                <a:gd name="connsiteX5" fmla="*/ 99996 w 141408"/>
                <a:gd name="connsiteY5" fmla="*/ 15151 h 329953"/>
                <a:gd name="connsiteX6" fmla="*/ 97976 w 141408"/>
                <a:gd name="connsiteY6" fmla="*/ 15824 h 329953"/>
                <a:gd name="connsiteX7" fmla="*/ 42759 w 141408"/>
                <a:gd name="connsiteY7" fmla="*/ 46126 h 329953"/>
                <a:gd name="connsiteX8" fmla="*/ 36699 w 141408"/>
                <a:gd name="connsiteY8" fmla="*/ 49493 h 329953"/>
                <a:gd name="connsiteX9" fmla="*/ 48146 w 141408"/>
                <a:gd name="connsiteY9" fmla="*/ 64981 h 329953"/>
                <a:gd name="connsiteX10" fmla="*/ 48146 w 141408"/>
                <a:gd name="connsiteY10" fmla="*/ 65654 h 329953"/>
                <a:gd name="connsiteX11" fmla="*/ 58920 w 141408"/>
                <a:gd name="connsiteY11" fmla="*/ 172047 h 329953"/>
                <a:gd name="connsiteX12" fmla="*/ 46126 w 141408"/>
                <a:gd name="connsiteY12" fmla="*/ 269013 h 329953"/>
                <a:gd name="connsiteX13" fmla="*/ 5050 w 141408"/>
                <a:gd name="connsiteY13" fmla="*/ 328270 h 329953"/>
                <a:gd name="connsiteX14" fmla="*/ 99323 w 141408"/>
                <a:gd name="connsiteY14" fmla="*/ 261606 h 329953"/>
                <a:gd name="connsiteX15" fmla="*/ 137032 w 141408"/>
                <a:gd name="connsiteY15" fmla="*/ 85182 h 329953"/>
                <a:gd name="connsiteX16" fmla="*/ 134338 w 141408"/>
                <a:gd name="connsiteY16" fmla="*/ 31985 h 329953"/>
                <a:gd name="connsiteX17" fmla="*/ 132318 w 141408"/>
                <a:gd name="connsiteY17" fmla="*/ 11784 h 329953"/>
                <a:gd name="connsiteX18" fmla="*/ 124911 w 141408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8" h="329953">
                  <a:moveTo>
                    <a:pt x="124911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0" y="8417"/>
                  </a:cubicBezTo>
                  <a:cubicBezTo>
                    <a:pt x="111444" y="9764"/>
                    <a:pt x="106057" y="12457"/>
                    <a:pt x="99996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6" y="64981"/>
                  </a:cubicBezTo>
                  <a:cubicBezTo>
                    <a:pt x="48146" y="64981"/>
                    <a:pt x="48146" y="65654"/>
                    <a:pt x="48146" y="65654"/>
                  </a:cubicBezTo>
                  <a:cubicBezTo>
                    <a:pt x="50840" y="77775"/>
                    <a:pt x="58920" y="121544"/>
                    <a:pt x="58920" y="172047"/>
                  </a:cubicBezTo>
                  <a:cubicBezTo>
                    <a:pt x="58920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8" y="207063"/>
                    <a:pt x="137032" y="135685"/>
                    <a:pt x="137032" y="85182"/>
                  </a:cubicBezTo>
                  <a:cubicBezTo>
                    <a:pt x="137032" y="67674"/>
                    <a:pt x="136358" y="49493"/>
                    <a:pt x="134338" y="31985"/>
                  </a:cubicBezTo>
                  <a:cubicBezTo>
                    <a:pt x="132992" y="19191"/>
                    <a:pt x="132318" y="11784"/>
                    <a:pt x="132318" y="11784"/>
                  </a:cubicBezTo>
                  <a:cubicBezTo>
                    <a:pt x="131645" y="7744"/>
                    <a:pt x="129625" y="5050"/>
                    <a:pt x="124911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DB3E12-B90B-4EBD-B985-8AE12F7A5742}"/>
                </a:ext>
              </a:extLst>
            </p:cNvPr>
            <p:cNvSpPr/>
            <p:nvPr/>
          </p:nvSpPr>
          <p:spPr>
            <a:xfrm>
              <a:off x="739084" y="5847701"/>
              <a:ext cx="87539" cy="107740"/>
            </a:xfrm>
            <a:custGeom>
              <a:avLst/>
              <a:gdLst>
                <a:gd name="connsiteX0" fmla="*/ 62287 w 87538"/>
                <a:gd name="connsiteY0" fmla="*/ 5050 h 107739"/>
                <a:gd name="connsiteX1" fmla="*/ 60940 w 87538"/>
                <a:gd name="connsiteY1" fmla="*/ 5050 h 107739"/>
                <a:gd name="connsiteX2" fmla="*/ 60940 w 87538"/>
                <a:gd name="connsiteY2" fmla="*/ 5050 h 107739"/>
                <a:gd name="connsiteX3" fmla="*/ 60940 w 87538"/>
                <a:gd name="connsiteY3" fmla="*/ 5050 h 107739"/>
                <a:gd name="connsiteX4" fmla="*/ 57574 w 87538"/>
                <a:gd name="connsiteY4" fmla="*/ 6397 h 107739"/>
                <a:gd name="connsiteX5" fmla="*/ 57574 w 87538"/>
                <a:gd name="connsiteY5" fmla="*/ 6397 h 107739"/>
                <a:gd name="connsiteX6" fmla="*/ 57574 w 87538"/>
                <a:gd name="connsiteY6" fmla="*/ 6397 h 107739"/>
                <a:gd name="connsiteX7" fmla="*/ 36699 w 87538"/>
                <a:gd name="connsiteY7" fmla="*/ 20538 h 107739"/>
                <a:gd name="connsiteX8" fmla="*/ 5050 w 87538"/>
                <a:gd name="connsiteY8" fmla="*/ 45453 h 107739"/>
                <a:gd name="connsiteX9" fmla="*/ 31312 w 87538"/>
                <a:gd name="connsiteY9" fmla="*/ 108077 h 107739"/>
                <a:gd name="connsiteX10" fmla="*/ 85855 w 87538"/>
                <a:gd name="connsiteY10" fmla="*/ 71041 h 107739"/>
                <a:gd name="connsiteX11" fmla="*/ 70368 w 87538"/>
                <a:gd name="connsiteY11" fmla="*/ 11784 h 107739"/>
                <a:gd name="connsiteX12" fmla="*/ 70368 w 87538"/>
                <a:gd name="connsiteY12" fmla="*/ 11111 h 107739"/>
                <a:gd name="connsiteX13" fmla="*/ 62287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0" y="5050"/>
                  </a:cubicBezTo>
                  <a:lnTo>
                    <a:pt x="60940" y="5050"/>
                  </a:lnTo>
                  <a:lnTo>
                    <a:pt x="60940" y="5050"/>
                  </a:lnTo>
                  <a:cubicBezTo>
                    <a:pt x="59594" y="5050"/>
                    <a:pt x="58920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5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4C2F6C-EE3F-45FF-89BC-B6D5E5B2F28F}"/>
                </a:ext>
              </a:extLst>
            </p:cNvPr>
            <p:cNvSpPr/>
            <p:nvPr/>
          </p:nvSpPr>
          <p:spPr>
            <a:xfrm>
              <a:off x="556600" y="5847701"/>
              <a:ext cx="87539" cy="107740"/>
            </a:xfrm>
            <a:custGeom>
              <a:avLst/>
              <a:gdLst>
                <a:gd name="connsiteX0" fmla="*/ 27272 w 87538"/>
                <a:gd name="connsiteY0" fmla="*/ 5050 h 107739"/>
                <a:gd name="connsiteX1" fmla="*/ 19865 w 87538"/>
                <a:gd name="connsiteY1" fmla="*/ 11111 h 107739"/>
                <a:gd name="connsiteX2" fmla="*/ 19865 w 87538"/>
                <a:gd name="connsiteY2" fmla="*/ 11784 h 107739"/>
                <a:gd name="connsiteX3" fmla="*/ 5050 w 87538"/>
                <a:gd name="connsiteY3" fmla="*/ 70368 h 107739"/>
                <a:gd name="connsiteX4" fmla="*/ 59594 w 87538"/>
                <a:gd name="connsiteY4" fmla="*/ 107403 h 107739"/>
                <a:gd name="connsiteX5" fmla="*/ 85855 w 87538"/>
                <a:gd name="connsiteY5" fmla="*/ 44779 h 107739"/>
                <a:gd name="connsiteX6" fmla="*/ 54207 w 87538"/>
                <a:gd name="connsiteY6" fmla="*/ 19865 h 107739"/>
                <a:gd name="connsiteX7" fmla="*/ 32659 w 87538"/>
                <a:gd name="connsiteY7" fmla="*/ 6397 h 107739"/>
                <a:gd name="connsiteX8" fmla="*/ 32659 w 87538"/>
                <a:gd name="connsiteY8" fmla="*/ 6397 h 107739"/>
                <a:gd name="connsiteX9" fmla="*/ 32659 w 87538"/>
                <a:gd name="connsiteY9" fmla="*/ 6397 h 107739"/>
                <a:gd name="connsiteX10" fmla="*/ 29292 w 87538"/>
                <a:gd name="connsiteY10" fmla="*/ 5050 h 107739"/>
                <a:gd name="connsiteX11" fmla="*/ 29292 w 87538"/>
                <a:gd name="connsiteY11" fmla="*/ 5050 h 107739"/>
                <a:gd name="connsiteX12" fmla="*/ 29292 w 87538"/>
                <a:gd name="connsiteY12" fmla="*/ 5050 h 107739"/>
                <a:gd name="connsiteX13" fmla="*/ 27272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5" y="44779"/>
                  </a:cubicBezTo>
                  <a:cubicBezTo>
                    <a:pt x="75081" y="36026"/>
                    <a:pt x="64307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8" y="5050"/>
                    <a:pt x="27945" y="5050"/>
                    <a:pt x="2727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7529FAE-F330-4F78-8761-00EAFEAD7E05}"/>
                </a:ext>
              </a:extLst>
            </p:cNvPr>
            <p:cNvSpPr/>
            <p:nvPr/>
          </p:nvSpPr>
          <p:spPr>
            <a:xfrm>
              <a:off x="366035" y="5983049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4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4" y="5050"/>
                    <a:pt x="17844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1" y="80468"/>
                    <a:pt x="92589" y="74408"/>
                  </a:cubicBezTo>
                  <a:cubicBezTo>
                    <a:pt x="89222" y="54207"/>
                    <a:pt x="87202" y="31312"/>
                    <a:pt x="86529" y="7744"/>
                  </a:cubicBezTo>
                  <a:cubicBezTo>
                    <a:pt x="66327" y="5724"/>
                    <a:pt x="50840" y="5050"/>
                    <a:pt x="40739" y="5050"/>
                  </a:cubicBezTo>
                  <a:cubicBezTo>
                    <a:pt x="39392" y="5050"/>
                    <a:pt x="37372" y="5050"/>
                    <a:pt x="3535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FF6534-2B77-4FA5-8C66-E2F037A1F4A3}"/>
                </a:ext>
              </a:extLst>
            </p:cNvPr>
            <p:cNvSpPr/>
            <p:nvPr/>
          </p:nvSpPr>
          <p:spPr>
            <a:xfrm>
              <a:off x="921569" y="5983049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2" y="13131"/>
                    <a:pt x="90569" y="11784"/>
                  </a:cubicBezTo>
                  <a:cubicBezTo>
                    <a:pt x="87875" y="7744"/>
                    <a:pt x="83835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9A85B9-E61E-4B5B-9937-33A4F4F37F3E}"/>
                </a:ext>
              </a:extLst>
            </p:cNvPr>
            <p:cNvSpPr/>
            <p:nvPr/>
          </p:nvSpPr>
          <p:spPr>
            <a:xfrm>
              <a:off x="834030" y="6067894"/>
              <a:ext cx="215480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0 w 215480"/>
                <a:gd name="connsiteY1" fmla="*/ 92589 h 154876"/>
                <a:gd name="connsiteX2" fmla="*/ 5050 w 215480"/>
                <a:gd name="connsiteY2" fmla="*/ 150499 h 154876"/>
                <a:gd name="connsiteX3" fmla="*/ 209083 w 215480"/>
                <a:gd name="connsiteY3" fmla="*/ 86529 h 154876"/>
                <a:gd name="connsiteX4" fmla="*/ 209083 w 215480"/>
                <a:gd name="connsiteY4" fmla="*/ 86529 h 154876"/>
                <a:gd name="connsiteX5" fmla="*/ 211103 w 215480"/>
                <a:gd name="connsiteY5" fmla="*/ 79122 h 154876"/>
                <a:gd name="connsiteX6" fmla="*/ 205716 w 215480"/>
                <a:gd name="connsiteY6" fmla="*/ 67674 h 154876"/>
                <a:gd name="connsiteX7" fmla="*/ 200329 w 215480"/>
                <a:gd name="connsiteY7" fmla="*/ 64307 h 154876"/>
                <a:gd name="connsiteX8" fmla="*/ 200329 w 215480"/>
                <a:gd name="connsiteY8" fmla="*/ 64307 h 154876"/>
                <a:gd name="connsiteX9" fmla="*/ 200329 w 215480"/>
                <a:gd name="connsiteY9" fmla="*/ 64307 h 154876"/>
                <a:gd name="connsiteX10" fmla="*/ 189555 w 215480"/>
                <a:gd name="connsiteY10" fmla="*/ 56900 h 154876"/>
                <a:gd name="connsiteX11" fmla="*/ 185515 w 215480"/>
                <a:gd name="connsiteY11" fmla="*/ 54207 h 154876"/>
                <a:gd name="connsiteX12" fmla="*/ 134338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0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0" y="141745"/>
                    <a:pt x="204369" y="91916"/>
                    <a:pt x="209083" y="86529"/>
                  </a:cubicBezTo>
                  <a:lnTo>
                    <a:pt x="209083" y="86529"/>
                  </a:lnTo>
                  <a:cubicBezTo>
                    <a:pt x="210430" y="84509"/>
                    <a:pt x="211103" y="81815"/>
                    <a:pt x="211103" y="79122"/>
                  </a:cubicBezTo>
                  <a:cubicBezTo>
                    <a:pt x="211103" y="74408"/>
                    <a:pt x="209083" y="70368"/>
                    <a:pt x="205716" y="67674"/>
                  </a:cubicBezTo>
                  <a:cubicBezTo>
                    <a:pt x="205716" y="67674"/>
                    <a:pt x="203696" y="66327"/>
                    <a:pt x="200329" y="64307"/>
                  </a:cubicBezTo>
                  <a:lnTo>
                    <a:pt x="200329" y="64307"/>
                  </a:lnTo>
                  <a:lnTo>
                    <a:pt x="200329" y="64307"/>
                  </a:lnTo>
                  <a:cubicBezTo>
                    <a:pt x="197636" y="62287"/>
                    <a:pt x="194269" y="60267"/>
                    <a:pt x="189555" y="56900"/>
                  </a:cubicBezTo>
                  <a:cubicBezTo>
                    <a:pt x="188208" y="56227"/>
                    <a:pt x="186862" y="55553"/>
                    <a:pt x="185515" y="54207"/>
                  </a:cubicBezTo>
                  <a:cubicBezTo>
                    <a:pt x="174067" y="46800"/>
                    <a:pt x="156560" y="36026"/>
                    <a:pt x="134338" y="25252"/>
                  </a:cubicBezTo>
                  <a:cubicBezTo>
                    <a:pt x="119524" y="17171"/>
                    <a:pt x="104710" y="10437"/>
                    <a:pt x="89896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FBDFF-DA61-4500-AFB8-63B2F57942B4}"/>
                </a:ext>
              </a:extLst>
            </p:cNvPr>
            <p:cNvSpPr/>
            <p:nvPr/>
          </p:nvSpPr>
          <p:spPr>
            <a:xfrm>
              <a:off x="335733" y="6067894"/>
              <a:ext cx="215480" cy="154876"/>
            </a:xfrm>
            <a:custGeom>
              <a:avLst/>
              <a:gdLst>
                <a:gd name="connsiteX0" fmla="*/ 125584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3 w 215480"/>
                <a:gd name="connsiteY9" fmla="*/ 117504 h 154876"/>
                <a:gd name="connsiteX10" fmla="*/ 211103 w 215480"/>
                <a:gd name="connsiteY10" fmla="*/ 149826 h 154876"/>
                <a:gd name="connsiteX11" fmla="*/ 157233 w 215480"/>
                <a:gd name="connsiteY11" fmla="*/ 91916 h 154876"/>
                <a:gd name="connsiteX12" fmla="*/ 125584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4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1" y="100670"/>
                    <a:pt x="34679" y="109423"/>
                    <a:pt x="53533" y="117504"/>
                  </a:cubicBezTo>
                  <a:cubicBezTo>
                    <a:pt x="92589" y="135012"/>
                    <a:pt x="147132" y="146459"/>
                    <a:pt x="211103" y="149826"/>
                  </a:cubicBezTo>
                  <a:cubicBezTo>
                    <a:pt x="190228" y="137032"/>
                    <a:pt x="171374" y="117504"/>
                    <a:pt x="157233" y="91916"/>
                  </a:cubicBezTo>
                  <a:cubicBezTo>
                    <a:pt x="143092" y="68348"/>
                    <a:pt x="132318" y="38719"/>
                    <a:pt x="12558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6B73BB-C82B-481D-A273-8C013A91C2A5}"/>
                </a:ext>
              </a:extLst>
            </p:cNvPr>
            <p:cNvSpPr/>
            <p:nvPr/>
          </p:nvSpPr>
          <p:spPr>
            <a:xfrm>
              <a:off x="705416" y="6224117"/>
              <a:ext cx="215480" cy="40402"/>
            </a:xfrm>
            <a:custGeom>
              <a:avLst/>
              <a:gdLst>
                <a:gd name="connsiteX0" fmla="*/ 198982 w 215480"/>
                <a:gd name="connsiteY0" fmla="*/ 5050 h 40402"/>
                <a:gd name="connsiteX1" fmla="*/ 161273 w 215480"/>
                <a:gd name="connsiteY1" fmla="*/ 9091 h 40402"/>
                <a:gd name="connsiteX2" fmla="*/ 153193 w 215480"/>
                <a:gd name="connsiteY2" fmla="*/ 10437 h 40402"/>
                <a:gd name="connsiteX3" fmla="*/ 123564 w 215480"/>
                <a:gd name="connsiteY3" fmla="*/ 11784 h 40402"/>
                <a:gd name="connsiteX4" fmla="*/ 99323 w 215480"/>
                <a:gd name="connsiteY4" fmla="*/ 11111 h 40402"/>
                <a:gd name="connsiteX5" fmla="*/ 98649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6 w 215480"/>
                <a:gd name="connsiteY12" fmla="*/ 29965 h 40402"/>
                <a:gd name="connsiteX13" fmla="*/ 157233 w 215480"/>
                <a:gd name="connsiteY13" fmla="*/ 38719 h 40402"/>
                <a:gd name="connsiteX14" fmla="*/ 209083 w 215480"/>
                <a:gd name="connsiteY14" fmla="*/ 24578 h 40402"/>
                <a:gd name="connsiteX15" fmla="*/ 212450 w 215480"/>
                <a:gd name="connsiteY15" fmla="*/ 15151 h 40402"/>
                <a:gd name="connsiteX16" fmla="*/ 198982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2" y="5050"/>
                  </a:moveTo>
                  <a:cubicBezTo>
                    <a:pt x="190902" y="5050"/>
                    <a:pt x="179454" y="6397"/>
                    <a:pt x="161273" y="9091"/>
                  </a:cubicBezTo>
                  <a:cubicBezTo>
                    <a:pt x="158580" y="9764"/>
                    <a:pt x="155886" y="9764"/>
                    <a:pt x="153193" y="10437"/>
                  </a:cubicBezTo>
                  <a:cubicBezTo>
                    <a:pt x="145112" y="11784"/>
                    <a:pt x="135685" y="11784"/>
                    <a:pt x="123564" y="11784"/>
                  </a:cubicBezTo>
                  <a:cubicBezTo>
                    <a:pt x="116157" y="11784"/>
                    <a:pt x="108077" y="11784"/>
                    <a:pt x="99323" y="11111"/>
                  </a:cubicBezTo>
                  <a:lnTo>
                    <a:pt x="98649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3" y="10437"/>
                    <a:pt x="28618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6" y="29965"/>
                  </a:cubicBezTo>
                  <a:cubicBezTo>
                    <a:pt x="117504" y="34679"/>
                    <a:pt x="134338" y="38719"/>
                    <a:pt x="157233" y="38719"/>
                  </a:cubicBezTo>
                  <a:cubicBezTo>
                    <a:pt x="182148" y="38719"/>
                    <a:pt x="201676" y="33332"/>
                    <a:pt x="209083" y="24578"/>
                  </a:cubicBezTo>
                  <a:cubicBezTo>
                    <a:pt x="211776" y="21885"/>
                    <a:pt x="213123" y="18518"/>
                    <a:pt x="212450" y="15151"/>
                  </a:cubicBezTo>
                  <a:cubicBezTo>
                    <a:pt x="211776" y="8417"/>
                    <a:pt x="209756" y="5050"/>
                    <a:pt x="19898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2F8C7A-F099-4A2D-AA1F-A44277624312}"/>
                </a:ext>
              </a:extLst>
            </p:cNvPr>
            <p:cNvSpPr/>
            <p:nvPr/>
          </p:nvSpPr>
          <p:spPr>
            <a:xfrm>
              <a:off x="462327" y="6224117"/>
              <a:ext cx="215480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0 w 215480"/>
                <a:gd name="connsiteY3" fmla="*/ 38046 h 40402"/>
                <a:gd name="connsiteX4" fmla="*/ 118177 w 215480"/>
                <a:gd name="connsiteY4" fmla="*/ 29292 h 40402"/>
                <a:gd name="connsiteX5" fmla="*/ 184841 w 215480"/>
                <a:gd name="connsiteY5" fmla="*/ 19865 h 40402"/>
                <a:gd name="connsiteX6" fmla="*/ 209756 w 215480"/>
                <a:gd name="connsiteY6" fmla="*/ 21211 h 40402"/>
                <a:gd name="connsiteX7" fmla="*/ 211103 w 215480"/>
                <a:gd name="connsiteY7" fmla="*/ 21211 h 40402"/>
                <a:gd name="connsiteX8" fmla="*/ 213797 w 215480"/>
                <a:gd name="connsiteY8" fmla="*/ 20538 h 40402"/>
                <a:gd name="connsiteX9" fmla="*/ 211776 w 215480"/>
                <a:gd name="connsiteY9" fmla="*/ 18518 h 40402"/>
                <a:gd name="connsiteX10" fmla="*/ 146459 w 215480"/>
                <a:gd name="connsiteY10" fmla="*/ 11784 h 40402"/>
                <a:gd name="connsiteX11" fmla="*/ 146459 w 215480"/>
                <a:gd name="connsiteY11" fmla="*/ 11784 h 40402"/>
                <a:gd name="connsiteX12" fmla="*/ 120197 w 215480"/>
                <a:gd name="connsiteY12" fmla="*/ 12457 h 40402"/>
                <a:gd name="connsiteX13" fmla="*/ 119524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0" y="38046"/>
                  </a:cubicBezTo>
                  <a:cubicBezTo>
                    <a:pt x="83835" y="38046"/>
                    <a:pt x="100670" y="34005"/>
                    <a:pt x="118177" y="29292"/>
                  </a:cubicBezTo>
                  <a:cubicBezTo>
                    <a:pt x="137032" y="24578"/>
                    <a:pt x="155886" y="19865"/>
                    <a:pt x="184841" y="19865"/>
                  </a:cubicBezTo>
                  <a:cubicBezTo>
                    <a:pt x="192922" y="19865"/>
                    <a:pt x="201002" y="20538"/>
                    <a:pt x="209756" y="21211"/>
                  </a:cubicBezTo>
                  <a:cubicBezTo>
                    <a:pt x="210430" y="21211"/>
                    <a:pt x="210430" y="21211"/>
                    <a:pt x="211103" y="21211"/>
                  </a:cubicBezTo>
                  <a:cubicBezTo>
                    <a:pt x="212450" y="21211"/>
                    <a:pt x="213797" y="21211"/>
                    <a:pt x="213797" y="20538"/>
                  </a:cubicBezTo>
                  <a:cubicBezTo>
                    <a:pt x="213797" y="19865"/>
                    <a:pt x="213123" y="18518"/>
                    <a:pt x="211776" y="18518"/>
                  </a:cubicBezTo>
                  <a:cubicBezTo>
                    <a:pt x="190228" y="12457"/>
                    <a:pt x="165314" y="11784"/>
                    <a:pt x="146459" y="11784"/>
                  </a:cubicBezTo>
                  <a:lnTo>
                    <a:pt x="146459" y="11784"/>
                  </a:lnTo>
                  <a:cubicBezTo>
                    <a:pt x="137032" y="11784"/>
                    <a:pt x="128278" y="11784"/>
                    <a:pt x="120197" y="12457"/>
                  </a:cubicBezTo>
                  <a:lnTo>
                    <a:pt x="119524" y="12457"/>
                  </a:lnTo>
                  <a:cubicBezTo>
                    <a:pt x="110770" y="12457"/>
                    <a:pt x="103363" y="13131"/>
                    <a:pt x="95283" y="13131"/>
                  </a:cubicBezTo>
                  <a:cubicBezTo>
                    <a:pt x="82488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899923-2535-4043-9025-45F6D73A00D0}"/>
                </a:ext>
              </a:extLst>
            </p:cNvPr>
            <p:cNvSpPr/>
            <p:nvPr/>
          </p:nvSpPr>
          <p:spPr>
            <a:xfrm>
              <a:off x="363341" y="6286068"/>
              <a:ext cx="666641" cy="215480"/>
            </a:xfrm>
            <a:custGeom>
              <a:avLst/>
              <a:gdLst>
                <a:gd name="connsiteX0" fmla="*/ 617148 w 666641"/>
                <a:gd name="connsiteY0" fmla="*/ 5724 h 215479"/>
                <a:gd name="connsiteX1" fmla="*/ 586173 w 666641"/>
                <a:gd name="connsiteY1" fmla="*/ 139725 h 215479"/>
                <a:gd name="connsiteX2" fmla="*/ 553851 w 666641"/>
                <a:gd name="connsiteY2" fmla="*/ 5724 h 215479"/>
                <a:gd name="connsiteX3" fmla="*/ 508735 w 666641"/>
                <a:gd name="connsiteY3" fmla="*/ 5724 h 215479"/>
                <a:gd name="connsiteX4" fmla="*/ 475739 w 666641"/>
                <a:gd name="connsiteY4" fmla="*/ 137705 h 215479"/>
                <a:gd name="connsiteX5" fmla="*/ 445438 w 666641"/>
                <a:gd name="connsiteY5" fmla="*/ 5724 h 215479"/>
                <a:gd name="connsiteX6" fmla="*/ 396281 w 666641"/>
                <a:gd name="connsiteY6" fmla="*/ 5724 h 215479"/>
                <a:gd name="connsiteX7" fmla="*/ 450825 w 666641"/>
                <a:gd name="connsiteY7" fmla="*/ 214470 h 215479"/>
                <a:gd name="connsiteX8" fmla="*/ 499308 w 666641"/>
                <a:gd name="connsiteY8" fmla="*/ 214470 h 215479"/>
                <a:gd name="connsiteX9" fmla="*/ 530956 w 666641"/>
                <a:gd name="connsiteY9" fmla="*/ 82488 h 215479"/>
                <a:gd name="connsiteX10" fmla="*/ 563278 w 666641"/>
                <a:gd name="connsiteY10" fmla="*/ 214470 h 215479"/>
                <a:gd name="connsiteX11" fmla="*/ 611088 w 666641"/>
                <a:gd name="connsiteY11" fmla="*/ 214470 h 215479"/>
                <a:gd name="connsiteX12" fmla="*/ 611761 w 666641"/>
                <a:gd name="connsiteY12" fmla="*/ 212450 h 215479"/>
                <a:gd name="connsiteX13" fmla="*/ 666305 w 666641"/>
                <a:gd name="connsiteY13" fmla="*/ 5050 h 215479"/>
                <a:gd name="connsiteX14" fmla="*/ 617148 w 666641"/>
                <a:gd name="connsiteY14" fmla="*/ 5050 h 215479"/>
                <a:gd name="connsiteX15" fmla="*/ 167334 w 666641"/>
                <a:gd name="connsiteY15" fmla="*/ 139052 h 215479"/>
                <a:gd name="connsiteX16" fmla="*/ 53533 w 666641"/>
                <a:gd name="connsiteY16" fmla="*/ 5724 h 215479"/>
                <a:gd name="connsiteX17" fmla="*/ 5050 w 666641"/>
                <a:gd name="connsiteY17" fmla="*/ 5724 h 215479"/>
                <a:gd name="connsiteX18" fmla="*/ 5050 w 666641"/>
                <a:gd name="connsiteY18" fmla="*/ 214470 h 215479"/>
                <a:gd name="connsiteX19" fmla="*/ 52187 w 666641"/>
                <a:gd name="connsiteY19" fmla="*/ 214470 h 215479"/>
                <a:gd name="connsiteX20" fmla="*/ 52187 w 666641"/>
                <a:gd name="connsiteY20" fmla="*/ 81142 h 215479"/>
                <a:gd name="connsiteX21" fmla="*/ 165314 w 666641"/>
                <a:gd name="connsiteY21" fmla="*/ 214470 h 215479"/>
                <a:gd name="connsiteX22" fmla="*/ 213797 w 666641"/>
                <a:gd name="connsiteY22" fmla="*/ 214470 h 215479"/>
                <a:gd name="connsiteX23" fmla="*/ 213797 w 666641"/>
                <a:gd name="connsiteY23" fmla="*/ 5724 h 215479"/>
                <a:gd name="connsiteX24" fmla="*/ 166660 w 666641"/>
                <a:gd name="connsiteY24" fmla="*/ 5724 h 215479"/>
                <a:gd name="connsiteX25" fmla="*/ 166660 w 666641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1" h="215479">
                  <a:moveTo>
                    <a:pt x="617148" y="5724"/>
                  </a:moveTo>
                  <a:lnTo>
                    <a:pt x="586173" y="139725"/>
                  </a:lnTo>
                  <a:lnTo>
                    <a:pt x="553851" y="5724"/>
                  </a:lnTo>
                  <a:lnTo>
                    <a:pt x="508735" y="5724"/>
                  </a:lnTo>
                  <a:lnTo>
                    <a:pt x="475739" y="137705"/>
                  </a:lnTo>
                  <a:lnTo>
                    <a:pt x="445438" y="5724"/>
                  </a:lnTo>
                  <a:lnTo>
                    <a:pt x="396281" y="5724"/>
                  </a:lnTo>
                  <a:lnTo>
                    <a:pt x="450825" y="214470"/>
                  </a:lnTo>
                  <a:lnTo>
                    <a:pt x="499308" y="214470"/>
                  </a:lnTo>
                  <a:lnTo>
                    <a:pt x="530956" y="82488"/>
                  </a:lnTo>
                  <a:lnTo>
                    <a:pt x="563278" y="214470"/>
                  </a:lnTo>
                  <a:lnTo>
                    <a:pt x="611088" y="214470"/>
                  </a:lnTo>
                  <a:lnTo>
                    <a:pt x="611761" y="212450"/>
                  </a:lnTo>
                  <a:lnTo>
                    <a:pt x="666305" y="5050"/>
                  </a:lnTo>
                  <a:lnTo>
                    <a:pt x="617148" y="5050"/>
                  </a:lnTo>
                  <a:close/>
                  <a:moveTo>
                    <a:pt x="167334" y="139052"/>
                  </a:moveTo>
                  <a:lnTo>
                    <a:pt x="53533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0" y="5724"/>
                  </a:lnTo>
                  <a:lnTo>
                    <a:pt x="166660" y="1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F719A9-3790-4003-B862-514AA8CF2FEA}"/>
                </a:ext>
              </a:extLst>
            </p:cNvPr>
            <p:cNvSpPr/>
            <p:nvPr/>
          </p:nvSpPr>
          <p:spPr>
            <a:xfrm>
              <a:off x="584882" y="6282028"/>
              <a:ext cx="175078" cy="228947"/>
            </a:xfrm>
            <a:custGeom>
              <a:avLst/>
              <a:gdLst>
                <a:gd name="connsiteX0" fmla="*/ 5050 w 175077"/>
                <a:gd name="connsiteY0" fmla="*/ 189555 h 228947"/>
                <a:gd name="connsiteX1" fmla="*/ 32659 w 175077"/>
                <a:gd name="connsiteY1" fmla="*/ 156560 h 228947"/>
                <a:gd name="connsiteX2" fmla="*/ 95956 w 175077"/>
                <a:gd name="connsiteY2" fmla="*/ 182148 h 228947"/>
                <a:gd name="connsiteX3" fmla="*/ 126931 w 175077"/>
                <a:gd name="connsiteY3" fmla="*/ 161947 h 228947"/>
                <a:gd name="connsiteX4" fmla="*/ 126931 w 175077"/>
                <a:gd name="connsiteY4" fmla="*/ 161273 h 228947"/>
                <a:gd name="connsiteX5" fmla="*/ 83835 w 175077"/>
                <a:gd name="connsiteY5" fmla="*/ 134338 h 228947"/>
                <a:gd name="connsiteX6" fmla="*/ 13804 w 175077"/>
                <a:gd name="connsiteY6" fmla="*/ 69694 h 228947"/>
                <a:gd name="connsiteX7" fmla="*/ 13804 w 175077"/>
                <a:gd name="connsiteY7" fmla="*/ 69021 h 228947"/>
                <a:gd name="connsiteX8" fmla="*/ 87875 w 175077"/>
                <a:gd name="connsiteY8" fmla="*/ 5050 h 228947"/>
                <a:gd name="connsiteX9" fmla="*/ 166660 w 175077"/>
                <a:gd name="connsiteY9" fmla="*/ 31985 h 228947"/>
                <a:gd name="connsiteX10" fmla="*/ 142419 w 175077"/>
                <a:gd name="connsiteY10" fmla="*/ 67001 h 228947"/>
                <a:gd name="connsiteX11" fmla="*/ 87202 w 175077"/>
                <a:gd name="connsiteY11" fmla="*/ 46126 h 228947"/>
                <a:gd name="connsiteX12" fmla="*/ 59594 w 175077"/>
                <a:gd name="connsiteY12" fmla="*/ 64981 h 228947"/>
                <a:gd name="connsiteX13" fmla="*/ 59594 w 175077"/>
                <a:gd name="connsiteY13" fmla="*/ 65654 h 228947"/>
                <a:gd name="connsiteX14" fmla="*/ 105383 w 175077"/>
                <a:gd name="connsiteY14" fmla="*/ 93262 h 228947"/>
                <a:gd name="connsiteX15" fmla="*/ 172721 w 175077"/>
                <a:gd name="connsiteY15" fmla="*/ 157233 h 228947"/>
                <a:gd name="connsiteX16" fmla="*/ 172721 w 175077"/>
                <a:gd name="connsiteY16" fmla="*/ 157906 h 228947"/>
                <a:gd name="connsiteX17" fmla="*/ 94609 w 175077"/>
                <a:gd name="connsiteY17" fmla="*/ 223897 h 228947"/>
                <a:gd name="connsiteX18" fmla="*/ 5050 w 175077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7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4" y="182148"/>
                    <a:pt x="95956" y="182148"/>
                  </a:cubicBezTo>
                  <a:cubicBezTo>
                    <a:pt x="114810" y="182148"/>
                    <a:pt x="126931" y="174741"/>
                    <a:pt x="126931" y="161947"/>
                  </a:cubicBezTo>
                  <a:lnTo>
                    <a:pt x="126931" y="161273"/>
                  </a:lnTo>
                  <a:cubicBezTo>
                    <a:pt x="126931" y="149152"/>
                    <a:pt x="119524" y="143092"/>
                    <a:pt x="83835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79" y="5050"/>
                    <a:pt x="87875" y="5050"/>
                  </a:cubicBezTo>
                  <a:cubicBezTo>
                    <a:pt x="118851" y="5050"/>
                    <a:pt x="145112" y="14478"/>
                    <a:pt x="166660" y="31985"/>
                  </a:cubicBezTo>
                  <a:lnTo>
                    <a:pt x="142419" y="67001"/>
                  </a:lnTo>
                  <a:cubicBezTo>
                    <a:pt x="123564" y="54207"/>
                    <a:pt x="105383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3" y="93262"/>
                  </a:cubicBezTo>
                  <a:cubicBezTo>
                    <a:pt x="148479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09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160CB2-3CBB-4947-B8AE-5ABD982F7D44}"/>
                </a:ext>
              </a:extLst>
            </p:cNvPr>
            <p:cNvSpPr/>
            <p:nvPr/>
          </p:nvSpPr>
          <p:spPr>
            <a:xfrm>
              <a:off x="358628" y="6525789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2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6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2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6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DC78740-11DB-44D9-BC3F-668932BC3DEC}"/>
                </a:ext>
              </a:extLst>
            </p:cNvPr>
            <p:cNvSpPr/>
            <p:nvPr/>
          </p:nvSpPr>
          <p:spPr>
            <a:xfrm>
              <a:off x="425965" y="6525789"/>
              <a:ext cx="74071" cy="74071"/>
            </a:xfrm>
            <a:custGeom>
              <a:avLst/>
              <a:gdLst>
                <a:gd name="connsiteX0" fmla="*/ 60940 w 74071"/>
                <a:gd name="connsiteY0" fmla="*/ 38719 h 74071"/>
                <a:gd name="connsiteX1" fmla="*/ 60940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2 w 74071"/>
                <a:gd name="connsiteY5" fmla="*/ 61614 h 74071"/>
                <a:gd name="connsiteX6" fmla="*/ 60940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0" y="38719"/>
                  </a:moveTo>
                  <a:lnTo>
                    <a:pt x="60940" y="38719"/>
                  </a:lnTo>
                  <a:cubicBezTo>
                    <a:pt x="60940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2" y="61614"/>
                  </a:cubicBezTo>
                  <a:cubicBezTo>
                    <a:pt x="51513" y="61614"/>
                    <a:pt x="60940" y="51513"/>
                    <a:pt x="60940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0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B6AFAF-E85A-488F-9803-D56D7BE45F35}"/>
                </a:ext>
              </a:extLst>
            </p:cNvPr>
            <p:cNvSpPr/>
            <p:nvPr/>
          </p:nvSpPr>
          <p:spPr>
            <a:xfrm>
              <a:off x="492629" y="6527136"/>
              <a:ext cx="74071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4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4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5D4CE94-FE59-45AE-9329-8407846AA036}"/>
                </a:ext>
              </a:extLst>
            </p:cNvPr>
            <p:cNvSpPr/>
            <p:nvPr/>
          </p:nvSpPr>
          <p:spPr>
            <a:xfrm>
              <a:off x="564007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4BC14D-57E3-4588-8317-47CAC58B102F}"/>
                </a:ext>
              </a:extLst>
            </p:cNvPr>
            <p:cNvSpPr/>
            <p:nvPr/>
          </p:nvSpPr>
          <p:spPr>
            <a:xfrm>
              <a:off x="623264" y="6527136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5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5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A4A2AF-6218-4503-8D00-5248FB0CE7E4}"/>
                </a:ext>
              </a:extLst>
            </p:cNvPr>
            <p:cNvSpPr/>
            <p:nvPr/>
          </p:nvSpPr>
          <p:spPr>
            <a:xfrm>
              <a:off x="686561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3AFBCE8-E6CF-4F80-B447-DD74AF31BE1C}"/>
                </a:ext>
              </a:extLst>
            </p:cNvPr>
            <p:cNvSpPr/>
            <p:nvPr/>
          </p:nvSpPr>
          <p:spPr>
            <a:xfrm>
              <a:off x="754572" y="6527136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FFD4AF0-439B-4397-8B10-0294EB71A17B}"/>
                </a:ext>
              </a:extLst>
            </p:cNvPr>
            <p:cNvSpPr/>
            <p:nvPr/>
          </p:nvSpPr>
          <p:spPr>
            <a:xfrm>
              <a:off x="828643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EDB8EF-7CD7-48ED-9DF3-C71A322E53E6}"/>
                </a:ext>
              </a:extLst>
            </p:cNvPr>
            <p:cNvSpPr/>
            <p:nvPr/>
          </p:nvSpPr>
          <p:spPr>
            <a:xfrm>
              <a:off x="888574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AF0F4ED-5109-4868-B40F-0DC09CCA4E74}"/>
                </a:ext>
              </a:extLst>
            </p:cNvPr>
            <p:cNvSpPr/>
            <p:nvPr/>
          </p:nvSpPr>
          <p:spPr>
            <a:xfrm>
              <a:off x="953891" y="6527136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5093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6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910114"/>
          </a:xfrm>
          <a:custGeom>
            <a:avLst/>
            <a:gdLst>
              <a:gd name="connsiteX0" fmla="*/ 0 w 12192000"/>
              <a:gd name="connsiteY0" fmla="*/ 0 h 2910114"/>
              <a:gd name="connsiteX1" fmla="*/ 12192000 w 12192000"/>
              <a:gd name="connsiteY1" fmla="*/ 0 h 2910114"/>
              <a:gd name="connsiteX2" fmla="*/ 12192000 w 12192000"/>
              <a:gd name="connsiteY2" fmla="*/ 2089480 h 2910114"/>
              <a:gd name="connsiteX3" fmla="*/ 12192000 w 12192000"/>
              <a:gd name="connsiteY3" fmla="*/ 2910114 h 2910114"/>
              <a:gd name="connsiteX4" fmla="*/ 0 w 12192000"/>
              <a:gd name="connsiteY4" fmla="*/ 2910114 h 29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910114">
                <a:moveTo>
                  <a:pt x="0" y="0"/>
                </a:moveTo>
                <a:lnTo>
                  <a:pt x="12192000" y="0"/>
                </a:lnTo>
                <a:lnTo>
                  <a:pt x="12192000" y="2089480"/>
                </a:lnTo>
                <a:lnTo>
                  <a:pt x="12192000" y="2910114"/>
                </a:lnTo>
                <a:lnTo>
                  <a:pt x="0" y="291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7" y="2005241"/>
            <a:ext cx="8479630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6" y="3436261"/>
            <a:ext cx="4173141" cy="239090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4645427" y="3436261"/>
            <a:ext cx="4173141" cy="239090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C3768-5B7B-4D52-964A-6513598A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11571DF2-F499-42C8-AB79-BE0A4957A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BD6499-F024-49A1-99A7-EEEF4D3153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6" b="26136"/>
          <a:stretch/>
        </p:blipFill>
        <p:spPr>
          <a:xfrm>
            <a:off x="2" y="0"/>
            <a:ext cx="9143999" cy="2910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6" y="3436261"/>
            <a:ext cx="4173141" cy="23898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4645427" y="3436261"/>
            <a:ext cx="4173141" cy="238986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1BFA28-2945-46F4-AA91-D1AA63DF4ACE}"/>
              </a:ext>
            </a:extLst>
          </p:cNvPr>
          <p:cNvSpPr/>
          <p:nvPr/>
        </p:nvSpPr>
        <p:spPr>
          <a:xfrm>
            <a:off x="0" y="2005243"/>
            <a:ext cx="9144000" cy="9048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7" y="2005241"/>
            <a:ext cx="8479630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82C884-DDCF-4EDA-B649-A8FFDE3C94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2D40DE6D-C375-4CB9-8402-559B01D78D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A4D0B2-6144-4DE0-B702-71209496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54" y="1018010"/>
            <a:ext cx="5480596" cy="4041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7" y="469084"/>
            <a:ext cx="8479630" cy="33239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AU" cap="none" noProof="0" dirty="0"/>
            </a:lvl1pPr>
          </a:lstStyle>
          <a:p>
            <a:pPr lvl="0"/>
            <a:r>
              <a:rPr lang="en-AU" noProof="0" dirty="0"/>
              <a:t>Heading /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2187" y="1084729"/>
            <a:ext cx="3045467" cy="4741396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>
                <a:latin typeface="Arial" panose="020B0604020202020204" pitchFamily="34" charset="0"/>
              </a:defRPr>
            </a:lvl4pPr>
            <a:lvl5pPr>
              <a:defRPr lang="en-AU" noProof="0" dirty="0">
                <a:latin typeface="Arial" panose="020B0604020202020204" pitchFamily="34" charset="0"/>
              </a:defRPr>
            </a:lvl5pPr>
          </a:lstStyle>
          <a:p>
            <a:pPr marL="268288" lvl="0" indent="-268288">
              <a:buClr>
                <a:schemeClr val="accent4"/>
              </a:buClr>
            </a:pPr>
            <a:r>
              <a:rPr lang="en-AU" noProof="0" dirty="0"/>
              <a:t>Add text here</a:t>
            </a:r>
          </a:p>
          <a:p>
            <a:pPr marL="538163" lvl="1" indent="-269875">
              <a:buClr>
                <a:schemeClr val="accent1"/>
              </a:buClr>
            </a:pPr>
            <a:r>
              <a:rPr lang="en-AU" noProof="0" dirty="0"/>
              <a:t>Add text here</a:t>
            </a:r>
          </a:p>
          <a:p>
            <a:pPr marL="806450" lvl="2" indent="-268288">
              <a:buClr>
                <a:schemeClr val="accent2"/>
              </a:buClr>
            </a:pPr>
            <a:r>
              <a:rPr lang="en-AU" noProof="0" dirty="0"/>
              <a:t>Add text here</a:t>
            </a:r>
          </a:p>
          <a:p>
            <a:pPr marL="1600200" lvl="3" indent="-228600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  <a:p>
            <a:pPr lvl="4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128899" y="1276938"/>
            <a:ext cx="3995967" cy="252165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 algn="ctr">
              <a:buNone/>
            </a:pPr>
            <a:r>
              <a:rPr lang="en-US" dirty="0"/>
              <a:t>Insert image or video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BDCC9-C20B-4355-A401-30F9B5976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9606CE75-0908-4BA5-86AF-F1A72B9C53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9446DE-D6DA-4617-B8C7-CA873A6F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09" y="1084729"/>
            <a:ext cx="5361059" cy="4321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7" y="469084"/>
            <a:ext cx="8479630" cy="33239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AU" cap="none" noProof="0" dirty="0"/>
            </a:lvl1pPr>
          </a:lstStyle>
          <a:p>
            <a:pPr lvl="0"/>
            <a:r>
              <a:rPr lang="en-AU" noProof="0" dirty="0"/>
              <a:t>Heading /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2187" y="1084729"/>
            <a:ext cx="3045467" cy="4741396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accent1"/>
              </a:buClr>
              <a:defRPr lang="en-AU" noProof="0" dirty="0"/>
            </a:lvl1pPr>
            <a:lvl2pPr>
              <a:buClr>
                <a:schemeClr val="accent1"/>
              </a:buClr>
              <a:defRPr lang="en-AU" noProof="0" dirty="0"/>
            </a:lvl2pPr>
            <a:lvl3pPr>
              <a:buClr>
                <a:schemeClr val="accent1"/>
              </a:buClr>
              <a:defRPr lang="en-AU" noProof="0" dirty="0"/>
            </a:lvl3pPr>
            <a:lvl4pPr>
              <a:buClr>
                <a:schemeClr val="accent1"/>
              </a:buClr>
              <a:defRPr lang="en-AU" noProof="0" dirty="0"/>
            </a:lvl4pPr>
            <a:lvl5pPr>
              <a:buClr>
                <a:schemeClr val="accent1"/>
              </a:buClr>
              <a:defRPr lang="en-AU" noProof="0" dirty="0">
                <a:latin typeface="Arial" panose="020B0604020202020204" pitchFamily="34" charset="0"/>
              </a:defRPr>
            </a:lvl5pPr>
          </a:lstStyle>
          <a:p>
            <a:pPr marL="268288" lvl="0" indent="-268288">
              <a:buClr>
                <a:schemeClr val="accent4"/>
              </a:buClr>
            </a:pPr>
            <a:r>
              <a:rPr lang="en-AU" noProof="0" dirty="0"/>
              <a:t>Add text here</a:t>
            </a:r>
          </a:p>
          <a:p>
            <a:pPr marL="538163" lvl="1" indent="-269875">
              <a:buClr>
                <a:schemeClr val="accent1"/>
              </a:buClr>
            </a:pPr>
            <a:r>
              <a:rPr lang="en-AU" noProof="0" dirty="0"/>
              <a:t>Add text here</a:t>
            </a:r>
          </a:p>
          <a:p>
            <a:pPr marL="806450" lvl="2" indent="-268288">
              <a:buClr>
                <a:schemeClr val="accent2"/>
              </a:buClr>
            </a:pPr>
            <a:r>
              <a:rPr lang="en-AU" noProof="0" dirty="0"/>
              <a:t>Add text here</a:t>
            </a:r>
          </a:p>
          <a:p>
            <a:pPr marL="1600200" lvl="3" indent="-228600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  <a:p>
            <a:pPr lvl="4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3770389" y="1345418"/>
            <a:ext cx="4769371" cy="272305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 algn="ctr">
              <a:buNone/>
            </a:pPr>
            <a:r>
              <a:rPr lang="en-US" dirty="0"/>
              <a:t>Insert image or video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55C1D-7723-4B2E-93B7-E8A03F8D13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4F77C9A9-B065-4ED9-BC7D-1F9C5E8D66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ad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7" y="469084"/>
            <a:ext cx="8479630" cy="33239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AU" cap="none" noProof="0" dirty="0"/>
            </a:lvl1pPr>
          </a:lstStyle>
          <a:p>
            <a:pPr lvl="0"/>
            <a:r>
              <a:rPr lang="en-AU" noProof="0" dirty="0"/>
              <a:t>Heading /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2187" y="1084729"/>
            <a:ext cx="2526638" cy="4742434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>
              <a:defRPr lang="en-AU" noProof="0" dirty="0">
                <a:latin typeface="Arial" panose="020B0604020202020204" pitchFamily="34" charset="0"/>
              </a:defRPr>
            </a:lvl5pPr>
          </a:lstStyle>
          <a:p>
            <a:pPr marL="268288" lvl="0" indent="-268288">
              <a:buClr>
                <a:schemeClr val="accent4"/>
              </a:buClr>
            </a:pPr>
            <a:r>
              <a:rPr lang="en-AU" noProof="0" dirty="0"/>
              <a:t>Add text here</a:t>
            </a:r>
          </a:p>
          <a:p>
            <a:pPr marL="538163" lvl="1" indent="-269875">
              <a:buClr>
                <a:schemeClr val="accent1"/>
              </a:buClr>
            </a:pPr>
            <a:r>
              <a:rPr lang="en-AU" noProof="0" dirty="0"/>
              <a:t>Add text here</a:t>
            </a:r>
          </a:p>
          <a:p>
            <a:pPr marL="806450" lvl="2" indent="-268288">
              <a:buClr>
                <a:schemeClr val="accent2"/>
              </a:buClr>
            </a:pPr>
            <a:r>
              <a:rPr lang="en-AU" noProof="0" dirty="0"/>
              <a:t>Add text here</a:t>
            </a:r>
          </a:p>
          <a:p>
            <a:pPr marL="1600200" lvl="3" indent="-228600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  <a:p>
            <a:pPr lvl="4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3375627" y="1538771"/>
            <a:ext cx="5103721" cy="319033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 algn="ctr">
              <a:buNone/>
            </a:pPr>
            <a:r>
              <a:rPr lang="en-US" dirty="0"/>
              <a:t>Insert image or video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D2B2E7-6BDD-41CF-AA8C-20FFE1DCD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B9275E-5987-4E88-9D20-9DA60ACFD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23" y="1084729"/>
            <a:ext cx="5837715" cy="4075387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D4F92871-2E16-4411-9019-B64FBDB002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bile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381CE-E374-4776-8AD8-762C559DE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CD3735EB-DFE3-4308-AE67-3E091DA75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6" t="3154" r="2969" b="1411"/>
          <a:stretch/>
        </p:blipFill>
        <p:spPr>
          <a:xfrm>
            <a:off x="6747225" y="1084729"/>
            <a:ext cx="2094660" cy="4358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7" y="469084"/>
            <a:ext cx="8479630" cy="33239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AU" cap="none" noProof="0" dirty="0"/>
            </a:lvl1pPr>
          </a:lstStyle>
          <a:p>
            <a:pPr lvl="0"/>
            <a:r>
              <a:rPr lang="en-AU" noProof="0" dirty="0"/>
              <a:t>Heading /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2185" y="1084729"/>
            <a:ext cx="6323408" cy="4742434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>
              <a:defRPr lang="en-AU" noProof="0" dirty="0">
                <a:latin typeface="Arial" panose="020B0604020202020204" pitchFamily="34" charset="0"/>
              </a:defRPr>
            </a:lvl5pPr>
          </a:lstStyle>
          <a:p>
            <a:pPr marL="268288" lvl="0" indent="-268288">
              <a:buClr>
                <a:schemeClr val="accent4"/>
              </a:buClr>
            </a:pPr>
            <a:r>
              <a:rPr lang="en-AU" noProof="0" dirty="0"/>
              <a:t>Add text here</a:t>
            </a:r>
          </a:p>
          <a:p>
            <a:pPr marL="538163" lvl="1" indent="-269875">
              <a:buClr>
                <a:schemeClr val="accent1"/>
              </a:buClr>
            </a:pPr>
            <a:r>
              <a:rPr lang="en-AU" noProof="0" dirty="0"/>
              <a:t>Add text here</a:t>
            </a:r>
          </a:p>
          <a:p>
            <a:pPr marL="806450" lvl="2" indent="-268288">
              <a:buClr>
                <a:schemeClr val="accent2"/>
              </a:buClr>
            </a:pPr>
            <a:r>
              <a:rPr lang="en-AU" noProof="0" dirty="0"/>
              <a:t>Add text here</a:t>
            </a:r>
          </a:p>
          <a:p>
            <a:pPr marL="1600200" lvl="3" indent="-228600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  <a:p>
            <a:pPr lvl="4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924465" y="1724068"/>
            <a:ext cx="1740180" cy="308156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 algn="ctr">
              <a:buNone/>
            </a:pPr>
            <a:r>
              <a:rPr lang="en-US" dirty="0"/>
              <a:t>Insert image or video</a:t>
            </a:r>
            <a:endParaRPr lang="en-AU" dirty="0"/>
          </a:p>
        </p:txBody>
      </p:sp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BD5035F5-C85B-49E7-8185-4DE9C9CBC6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5BF099-3E23-4C9D-B06B-B9BB44A4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D7FA2F-18D5-490A-91C0-12F2FDC3BCB3}"/>
              </a:ext>
            </a:extLst>
          </p:cNvPr>
          <p:cNvGrpSpPr/>
          <p:nvPr/>
        </p:nvGrpSpPr>
        <p:grpSpPr>
          <a:xfrm>
            <a:off x="4600925" y="1084729"/>
            <a:ext cx="4240960" cy="4358507"/>
            <a:chOff x="4600925" y="1084729"/>
            <a:chExt cx="4240960" cy="4358507"/>
          </a:xfrm>
        </p:grpSpPr>
        <p:pic>
          <p:nvPicPr>
            <p:cNvPr id="16" name="Content Placeholder 2">
              <a:extLst>
                <a:ext uri="{FF2B5EF4-FFF2-40B4-BE49-F238E27FC236}">
                  <a16:creationId xmlns:a16="http://schemas.microsoft.com/office/drawing/2014/main" id="{88363B38-B3CB-4357-8091-3256664CB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6" t="3154" r="2969" b="1411"/>
            <a:stretch/>
          </p:blipFill>
          <p:spPr>
            <a:xfrm>
              <a:off x="6747225" y="1084729"/>
              <a:ext cx="2094660" cy="4358507"/>
            </a:xfrm>
            <a:prstGeom prst="rect">
              <a:avLst/>
            </a:prstGeom>
          </p:spPr>
        </p:pic>
        <p:pic>
          <p:nvPicPr>
            <p:cNvPr id="17" name="Content Placeholder 2">
              <a:extLst>
                <a:ext uri="{FF2B5EF4-FFF2-40B4-BE49-F238E27FC236}">
                  <a16:creationId xmlns:a16="http://schemas.microsoft.com/office/drawing/2014/main" id="{B858F37B-1416-401F-9228-6FECA52D6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6" t="3154" r="2969" b="1411"/>
            <a:stretch/>
          </p:blipFill>
          <p:spPr>
            <a:xfrm>
              <a:off x="4600925" y="1084729"/>
              <a:ext cx="2094660" cy="435850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7" y="469084"/>
            <a:ext cx="8479630" cy="33239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AU" cap="none" noProof="0" dirty="0"/>
            </a:lvl1pPr>
          </a:lstStyle>
          <a:p>
            <a:pPr lvl="0"/>
            <a:r>
              <a:rPr lang="en-AU" noProof="0" dirty="0"/>
              <a:t>Heading /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2187" y="1084729"/>
            <a:ext cx="3575786" cy="4742434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>
              <a:defRPr lang="en-AU" noProof="0" dirty="0">
                <a:latin typeface="Arial" panose="020B0604020202020204" pitchFamily="34" charset="0"/>
              </a:defRPr>
            </a:lvl5pPr>
          </a:lstStyle>
          <a:p>
            <a:pPr marL="268288" lvl="0" indent="-268288">
              <a:buClr>
                <a:schemeClr val="accent4"/>
              </a:buClr>
            </a:pPr>
            <a:r>
              <a:rPr lang="en-AU" noProof="0" dirty="0"/>
              <a:t>Add text here</a:t>
            </a:r>
          </a:p>
          <a:p>
            <a:pPr marL="538163" lvl="1" indent="-269875">
              <a:buClr>
                <a:schemeClr val="accent1"/>
              </a:buClr>
            </a:pPr>
            <a:r>
              <a:rPr lang="en-AU" noProof="0" dirty="0"/>
              <a:t>Add text here</a:t>
            </a:r>
          </a:p>
          <a:p>
            <a:pPr marL="806450" lvl="2" indent="-268288">
              <a:buClr>
                <a:schemeClr val="accent2"/>
              </a:buClr>
            </a:pPr>
            <a:r>
              <a:rPr lang="en-AU" noProof="0" dirty="0"/>
              <a:t>Add text here</a:t>
            </a:r>
          </a:p>
          <a:p>
            <a:pPr marL="1600200" lvl="3" indent="-228600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  <a:p>
            <a:pPr lvl="4">
              <a:buClr>
                <a:schemeClr val="accent4"/>
              </a:buClr>
              <a:buSzPct val="75000"/>
              <a:buChar char="►"/>
            </a:pPr>
            <a:r>
              <a:rPr lang="en-AU" noProof="0" dirty="0"/>
              <a:t>Add text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934449" y="1714500"/>
            <a:ext cx="1731184" cy="30861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 algn="ctr">
              <a:buNone/>
            </a:pPr>
            <a:r>
              <a:rPr lang="en-US" dirty="0"/>
              <a:t>Insert image or video</a:t>
            </a:r>
            <a:endParaRPr lang="en-AU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4788149" y="1714500"/>
            <a:ext cx="1731184" cy="30861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 algn="ctr">
              <a:buNone/>
            </a:pPr>
            <a:r>
              <a:rPr lang="en-US" dirty="0"/>
              <a:t>Insert image or video</a:t>
            </a:r>
            <a:endParaRPr lang="en-AU" dirty="0"/>
          </a:p>
        </p:txBody>
      </p:sp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5C206CEF-408F-486C-B34C-380EC604DB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4A6901-767C-4DC5-BB23-866F5CBFD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6" y="1230757"/>
            <a:ext cx="8479631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B89113B-290D-445E-93FB-AE8843C14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6" y="365126"/>
            <a:ext cx="8479631" cy="54031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86" y="1230757"/>
            <a:ext cx="8479631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FA97D-CB09-4674-B3B2-4E0D118E2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FE08963F-8D9D-454C-AF31-18255C905C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3" y="5825913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6" y="365126"/>
            <a:ext cx="8479631" cy="54031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86" y="1230757"/>
            <a:ext cx="4173139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FA97D-CB09-4674-B3B2-4E0D118E2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A4921C-7F3D-4719-93DB-3B9719448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8675" y="1230757"/>
            <a:ext cx="4173139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2E26501D-4B57-4346-BD1B-2AA2F409D5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6" y="365126"/>
            <a:ext cx="8479631" cy="54031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86" y="1230757"/>
            <a:ext cx="4173139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FA97D-CB09-4674-B3B2-4E0D118E2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A4921C-7F3D-4719-93DB-3B9719448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8675" y="1230757"/>
            <a:ext cx="4173139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95C45A52-603B-471E-B609-029575768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entr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/>
          <p:cNvSpPr>
            <a:spLocks noGrp="1"/>
          </p:cNvSpPr>
          <p:nvPr>
            <p:ph type="pic" sz="quarter" idx="10"/>
          </p:nvPr>
        </p:nvSpPr>
        <p:spPr>
          <a:xfrm>
            <a:off x="2531821" y="0"/>
            <a:ext cx="5214206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5" y="365126"/>
            <a:ext cx="3216558" cy="540310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8" y="1230757"/>
            <a:ext cx="2157012" cy="4595368"/>
          </a:xfr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AF29C2-6858-4B19-835C-4DD94628A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F10AE699-7BD0-4F0F-B02F-2548A4C7DA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entr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5" y="365126"/>
            <a:ext cx="3216558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8" y="1230760"/>
            <a:ext cx="2157012" cy="459536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4" name="Picture Placeholder 103"/>
          <p:cNvSpPr>
            <a:spLocks noGrp="1"/>
          </p:cNvSpPr>
          <p:nvPr>
            <p:ph type="pic" sz="quarter" idx="11"/>
          </p:nvPr>
        </p:nvSpPr>
        <p:spPr>
          <a:xfrm>
            <a:off x="2531821" y="0"/>
            <a:ext cx="5214206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91FD91-311F-4E18-AE1B-451121724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DB8CC5-553F-4A46-832E-6E41555315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30722" y="3711303"/>
            <a:ext cx="1780937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1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49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088B6750-7E36-41A6-9049-4134BCC774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2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28394-12E6-41CC-9960-48F29A3DA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r="9276"/>
          <a:stretch/>
        </p:blipFill>
        <p:spPr>
          <a:xfrm>
            <a:off x="2531821" y="0"/>
            <a:ext cx="5214206" cy="6868336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5" y="365126"/>
            <a:ext cx="3216558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8" y="1230760"/>
            <a:ext cx="2157012" cy="459536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7030722" y="3711303"/>
            <a:ext cx="1780937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1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49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0A717D-D4CE-4DE8-A9AA-495A323495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35915014-93BA-49E4-B285-8B3EFE5711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0"/>
          <p:cNvSpPr>
            <a:spLocks noGrp="1"/>
          </p:cNvSpPr>
          <p:nvPr>
            <p:ph type="pic" sz="quarter" idx="10"/>
          </p:nvPr>
        </p:nvSpPr>
        <p:spPr>
          <a:xfrm>
            <a:off x="4638676" y="0"/>
            <a:ext cx="4505325" cy="6858000"/>
          </a:xfrm>
          <a:custGeom>
            <a:avLst/>
            <a:gdLst>
              <a:gd name="connsiteX0" fmla="*/ 1837596 w 6007100"/>
              <a:gd name="connsiteY0" fmla="*/ 0 h 6858000"/>
              <a:gd name="connsiteX1" fmla="*/ 2376041 w 6007100"/>
              <a:gd name="connsiteY1" fmla="*/ 0 h 6858000"/>
              <a:gd name="connsiteX2" fmla="*/ 2737507 w 6007100"/>
              <a:gd name="connsiteY2" fmla="*/ 0 h 6858000"/>
              <a:gd name="connsiteX3" fmla="*/ 6007100 w 6007100"/>
              <a:gd name="connsiteY3" fmla="*/ 0 h 6858000"/>
              <a:gd name="connsiteX4" fmla="*/ 6007100 w 6007100"/>
              <a:gd name="connsiteY4" fmla="*/ 3527437 h 6858000"/>
              <a:gd name="connsiteX5" fmla="*/ 6007100 w 6007100"/>
              <a:gd name="connsiteY5" fmla="*/ 6858000 h 6858000"/>
              <a:gd name="connsiteX6" fmla="*/ 5114678 w 6007100"/>
              <a:gd name="connsiteY6" fmla="*/ 6858000 h 6858000"/>
              <a:gd name="connsiteX7" fmla="*/ 4576233 w 6007100"/>
              <a:gd name="connsiteY7" fmla="*/ 6858000 h 6858000"/>
              <a:gd name="connsiteX8" fmla="*/ 4214767 w 6007100"/>
              <a:gd name="connsiteY8" fmla="*/ 6858000 h 6858000"/>
              <a:gd name="connsiteX9" fmla="*/ 2044700 w 6007100"/>
              <a:gd name="connsiteY9" fmla="*/ 6858000 h 6858000"/>
              <a:gd name="connsiteX10" fmla="*/ 899911 w 6007100"/>
              <a:gd name="connsiteY10" fmla="*/ 6858000 h 6858000"/>
              <a:gd name="connsiteX11" fmla="*/ 538445 w 6007100"/>
              <a:gd name="connsiteY11" fmla="*/ 6858000 h 6858000"/>
              <a:gd name="connsiteX12" fmla="*/ 0 w 60071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7100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07100" y="0"/>
                </a:lnTo>
                <a:lnTo>
                  <a:pt x="6007100" y="3527437"/>
                </a:lnTo>
                <a:lnTo>
                  <a:pt x="6007100" y="685800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2044700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6" y="365126"/>
            <a:ext cx="4838530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5" y="1230757"/>
            <a:ext cx="4173140" cy="4596406"/>
          </a:xfr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7BA04A03-83FB-4C15-A167-C7F18797C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5873750"/>
            <a:ext cx="1647825" cy="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155" y="365126"/>
            <a:ext cx="8478057" cy="54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787" y="1084729"/>
            <a:ext cx="8478057" cy="4741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8288" lvl="0" indent="-268288">
              <a:buClr>
                <a:schemeClr val="accent4"/>
              </a:buClr>
            </a:pPr>
            <a:r>
              <a:rPr lang="en-US" dirty="0"/>
              <a:t>Edit Master text styles</a:t>
            </a:r>
          </a:p>
          <a:p>
            <a:pPr marL="538163" lvl="1" indent="-269875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marL="806450" lvl="2" indent="-268288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marL="1600200" lvl="3" indent="-228600">
              <a:buClr>
                <a:schemeClr val="accent4"/>
              </a:buClr>
              <a:buSzPct val="75000"/>
              <a:buChar char="►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8D8A-61D8-43AD-8117-4B4C7DAAF9F0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C81C-C222-400D-8A48-C91076F6457C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E151A-6843-414F-83D0-1E60560D150A}"/>
              </a:ext>
            </a:extLst>
          </p:cNvPr>
          <p:cNvSpPr txBox="1"/>
          <p:nvPr/>
        </p:nvSpPr>
        <p:spPr>
          <a:xfrm>
            <a:off x="3939780" y="6330765"/>
            <a:ext cx="1264444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8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cap="none" baseline="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28575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5000"/>
        <a:buFont typeface="Arial" panose="020B0604020202020204" pitchFamily="34" charset="0"/>
        <a:buChar char="►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3912" indent="-285750" algn="l" defTabSz="914400" rtl="0" eaLnBrk="1" latinLnBrk="0" hangingPunct="1">
        <a:lnSpc>
          <a:spcPct val="100000"/>
        </a:lnSpc>
        <a:spcBef>
          <a:spcPts val="600"/>
        </a:spcBef>
        <a:buSzPct val="75000"/>
        <a:buFont typeface="Arial" panose="020B0604020202020204" pitchFamily="34" charset="0"/>
        <a:buChar char="►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1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9">
          <p15:clr>
            <a:srgbClr val="F26B43"/>
          </p15:clr>
        </p15:guide>
        <p15:guide id="2" pos="5551">
          <p15:clr>
            <a:srgbClr val="F26B43"/>
          </p15:clr>
        </p15:guide>
        <p15:guide id="4" pos="1478">
          <p15:clr>
            <a:srgbClr val="F26B43"/>
          </p15:clr>
        </p15:guide>
        <p15:guide id="5" pos="4278">
          <p15:clr>
            <a:srgbClr val="F26B43"/>
          </p15:clr>
        </p15:guide>
        <p15:guide id="6" pos="1568">
          <p15:clr>
            <a:srgbClr val="F26B43"/>
          </p15:clr>
        </p15:guide>
        <p15:guide id="7" pos="2838">
          <p15:clr>
            <a:srgbClr val="F26B43"/>
          </p15:clr>
        </p15:guide>
        <p15:guide id="8" pos="2922">
          <p15:clr>
            <a:srgbClr val="F26B43"/>
          </p15:clr>
        </p15:guide>
        <p15:guide id="9" pos="4193">
          <p15:clr>
            <a:srgbClr val="F26B43"/>
          </p15:clr>
        </p15:guide>
        <p15:guide id="11" pos="157">
          <p15:clr>
            <a:srgbClr val="F26B43"/>
          </p15:clr>
        </p15:guide>
        <p15:guide id="12" pos="4163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109">
          <p15:clr>
            <a:srgbClr val="F26B43"/>
          </p15:clr>
        </p15:guide>
        <p15:guide id="15" pos="3209">
          <p15:clr>
            <a:srgbClr val="F26B43"/>
          </p15:clr>
        </p15:guide>
        <p15:guide id="16" pos="1176">
          <p15:clr>
            <a:srgbClr val="F26B43"/>
          </p15:clr>
        </p15:guide>
        <p15:guide id="17" pos="2129">
          <p15:clr>
            <a:srgbClr val="F26B43"/>
          </p15:clr>
        </p15:guide>
        <p15:guide id="18" pos="2192">
          <p15:clr>
            <a:srgbClr val="F26B43"/>
          </p15:clr>
        </p15:guide>
        <p15:guide id="19" pos="3145">
          <p15:clr>
            <a:srgbClr val="F26B43"/>
          </p15:clr>
        </p15:guide>
        <p15:guide id="20" orient="horz" pos="36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1827-E3A9-4F32-89A8-DAF4865DF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89" y="447151"/>
            <a:ext cx="4773611" cy="2387600"/>
          </a:xfrm>
        </p:spPr>
        <p:txBody>
          <a:bodyPr/>
          <a:lstStyle/>
          <a:p>
            <a:r>
              <a:rPr lang="en-US" sz="4000" dirty="0"/>
              <a:t>Coronavirus </a:t>
            </a:r>
            <a:br>
              <a:rPr lang="en-US" sz="4000" dirty="0"/>
            </a:br>
            <a:r>
              <a:rPr lang="en-US" sz="4000" dirty="0"/>
              <a:t>(COVID-19) infection control</a:t>
            </a:r>
            <a:endParaRPr lang="en-A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DF86-3E78-49D7-9E92-C401978D2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89" y="3071675"/>
            <a:ext cx="5030324" cy="2748778"/>
          </a:xfrm>
        </p:spPr>
        <p:txBody>
          <a:bodyPr/>
          <a:lstStyle/>
          <a:p>
            <a:r>
              <a:rPr lang="en-US" b="1" dirty="0"/>
              <a:t>A focus on residential AOD treatment</a:t>
            </a:r>
          </a:p>
          <a:p>
            <a:endParaRPr lang="en-US" dirty="0"/>
          </a:p>
          <a:p>
            <a:r>
              <a:rPr lang="en-US" dirty="0"/>
              <a:t>Thursday 30</a:t>
            </a:r>
            <a:r>
              <a:rPr lang="en-US" baseline="30000" dirty="0"/>
              <a:t>th</a:t>
            </a:r>
            <a:r>
              <a:rPr lang="en-US" dirty="0"/>
              <a:t> April 2020, 3-4pm</a:t>
            </a:r>
          </a:p>
          <a:p>
            <a:endParaRPr lang="en-US" dirty="0"/>
          </a:p>
          <a:p>
            <a:r>
              <a:rPr lang="en-US" sz="1400" dirty="0"/>
              <a:t>Dr Tony Gill, Chief Addiction Medicine Specialist, Centre for Alcohol and Other Drugs, NSW Ministry of Health </a:t>
            </a:r>
          </a:p>
          <a:p>
            <a:r>
              <a:rPr lang="en-US" sz="1400" dirty="0"/>
              <a:t>Kathy Dempsey, Clinical Excellence Commission, NSW Health </a:t>
            </a:r>
          </a:p>
          <a:p>
            <a:r>
              <a:rPr lang="en-US" sz="1400" dirty="0"/>
              <a:t>NADA member organisations – Triple Care Farm and </a:t>
            </a:r>
            <a:r>
              <a:rPr lang="en-US" sz="1400" dirty="0" err="1"/>
              <a:t>Kedesh</a:t>
            </a:r>
            <a:r>
              <a:rPr lang="en-US" sz="1400" dirty="0"/>
              <a:t> Rehabilitation Services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251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1F39-7874-4C2B-AE03-643556FC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DA75-1238-4341-92CF-BFD5B95B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Current best practice approaches to infection control in response to COVID-19 with a focus on residential services</a:t>
            </a:r>
          </a:p>
          <a:p>
            <a:endParaRPr lang="en-US" sz="2000" dirty="0"/>
          </a:p>
          <a:p>
            <a:r>
              <a:rPr lang="en-US" sz="2000" dirty="0"/>
              <a:t>What adaptations can services make to continue operating and reduce risks?</a:t>
            </a:r>
          </a:p>
          <a:p>
            <a:endParaRPr lang="en-US" sz="2000" dirty="0"/>
          </a:p>
          <a:p>
            <a:r>
              <a:rPr lang="en-US" sz="2000" dirty="0"/>
              <a:t>Residential service scenarios for consideration </a:t>
            </a:r>
          </a:p>
          <a:p>
            <a:endParaRPr lang="en-US" sz="2000" dirty="0"/>
          </a:p>
          <a:p>
            <a:r>
              <a:rPr lang="en-US" sz="2000" dirty="0"/>
              <a:t>NGO service providers share their established infection control and intake processes</a:t>
            </a:r>
          </a:p>
          <a:p>
            <a:endParaRPr lang="en-US" sz="2000" dirty="0"/>
          </a:p>
          <a:p>
            <a:r>
              <a:rPr lang="en-US" sz="2000" dirty="0"/>
              <a:t>Discussion and Q&amp;A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59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DEB2-619E-43D1-830F-525F3BAC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365126"/>
            <a:ext cx="8479631" cy="540310"/>
          </a:xfrm>
        </p:spPr>
        <p:txBody>
          <a:bodyPr anchor="ctr">
            <a:normAutofit/>
          </a:bodyPr>
          <a:lstStyle/>
          <a:p>
            <a:r>
              <a:rPr lang="en-US" dirty="0"/>
              <a:t>Infection control for residential services</a:t>
            </a:r>
            <a:endParaRPr lang="en-AU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627F96-5AFC-4A8E-9AFC-52CCD4E4E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6" y="1511392"/>
            <a:ext cx="3115690" cy="1335296"/>
          </a:xfrm>
          <a:noFill/>
        </p:spPr>
      </p:pic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1502FD-A416-42CB-89F7-A398163955F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6" y="3092429"/>
            <a:ext cx="5540522" cy="2008438"/>
          </a:xfrm>
          <a:noFill/>
        </p:spPr>
      </p:pic>
    </p:spTree>
    <p:extLst>
      <p:ext uri="{BB962C8B-B14F-4D97-AF65-F5344CB8AC3E}">
        <p14:creationId xmlns:p14="http://schemas.microsoft.com/office/powerpoint/2010/main" val="25811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DEB2-619E-43D1-830F-525F3BAC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and guidance for service providers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A6EBB-E561-428D-AD57-146F77F6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7" y="1230757"/>
            <a:ext cx="7217546" cy="3314610"/>
          </a:xfrm>
          <a:prstGeom prst="flowChartAlternateProcess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1800" b="1" dirty="0"/>
              <a:t>Scenario</a:t>
            </a:r>
            <a:r>
              <a:rPr lang="en-US" b="1" dirty="0"/>
              <a:t>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medium size residential rehabilitation service has closed their facility in response to COVID-19 risk, and have supported clients via telehealth. 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now want to re-open the facility for residential services. 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i="1" dirty="0"/>
              <a:t>What steps should they take in preparation for returning to intake and residential services?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i="1" dirty="0"/>
              <a:t>What screening measures can be implemented to prevent COVID-19 infections entering the facility? </a:t>
            </a:r>
            <a:endParaRPr lang="en-AU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37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DEB2-619E-43D1-830F-525F3BAC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and guidance for service providers</a:t>
            </a:r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C228E1B-3A50-4AB8-943D-56B06B9320D0}"/>
              </a:ext>
            </a:extLst>
          </p:cNvPr>
          <p:cNvSpPr txBox="1">
            <a:spLocks/>
          </p:cNvSpPr>
          <p:nvPr/>
        </p:nvSpPr>
        <p:spPr>
          <a:xfrm>
            <a:off x="612559" y="1230757"/>
            <a:ext cx="7466121" cy="4220132"/>
          </a:xfrm>
          <a:prstGeom prst="flowChartAlternateProcess">
            <a:avLst/>
          </a:prstGeom>
          <a:solidFill>
            <a:schemeClr val="accent1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038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912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chemeClr val="bg1"/>
                </a:solidFill>
              </a:rPr>
              <a:t>Scenario 2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>
                <a:solidFill>
                  <a:schemeClr val="bg1"/>
                </a:solidFill>
              </a:rPr>
              <a:t>A residential rehabilitation service has continued to intake new clients at a reduced capacity throughout the pandemic.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>
                <a:solidFill>
                  <a:schemeClr val="bg1"/>
                </a:solidFill>
              </a:rPr>
              <a:t>The service routinely monitors the temperature of staff and clients as an infection control measure.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>
                <a:solidFill>
                  <a:schemeClr val="bg1"/>
                </a:solidFill>
              </a:rPr>
              <a:t>A client records a high temperature and reports feeling lethargic so the service isolates the client into a room on their own within the facility.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/>
                </a:solidFill>
              </a:rPr>
              <a:t>Should the service return the client to the community for 14-day isolation?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/>
                </a:solidFill>
              </a:rPr>
              <a:t>If so, what should the organisation and client do in order to return to the service?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/>
                </a:solidFill>
              </a:rPr>
              <a:t>What measures should be taken with the other clients in the facility?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7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DEB2-619E-43D1-830F-525F3BAC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365126"/>
            <a:ext cx="8479631" cy="540310"/>
          </a:xfrm>
        </p:spPr>
        <p:txBody>
          <a:bodyPr anchor="ctr">
            <a:normAutofit/>
          </a:bodyPr>
          <a:lstStyle/>
          <a:p>
            <a:r>
              <a:rPr lang="en-US" dirty="0"/>
              <a:t>Scenario related Q&amp;A</a:t>
            </a:r>
            <a:endParaRPr lang="en-AU" dirty="0"/>
          </a:p>
        </p:txBody>
      </p:sp>
      <p:pic>
        <p:nvPicPr>
          <p:cNvPr id="5" name="Picture 4" descr="A picture containing person, wearing, holding, man&#10;&#10;Description automatically generated">
            <a:extLst>
              <a:ext uri="{FF2B5EF4-FFF2-40B4-BE49-F238E27FC236}">
                <a16:creationId xmlns:a16="http://schemas.microsoft.com/office/drawing/2014/main" id="{DE5CEC1A-B514-4CB2-9CBD-302E8D2F0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1" r="35126" b="2048"/>
          <a:stretch/>
        </p:blipFill>
        <p:spPr>
          <a:xfrm>
            <a:off x="332186" y="1230757"/>
            <a:ext cx="3879655" cy="418462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F824A-9C4F-40CE-9538-E2F1CA8085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32303" y="1230757"/>
            <a:ext cx="4479511" cy="4184622"/>
          </a:xfrm>
        </p:spPr>
        <p:txBody>
          <a:bodyPr>
            <a:normAutofit lnSpcReduction="10000"/>
          </a:bodyPr>
          <a:lstStyle/>
          <a:p>
            <a:pPr lvl="0"/>
            <a:r>
              <a:rPr lang="en-AU" dirty="0"/>
              <a:t>What PPE is required to return to intake and residential service delivery? 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How accurate is temperature checking, and should it be a routine protection measure, including if we don’t have medical or nursing staff?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Would routine COVID-19 testing and clearing of clients by referring services (i.e. residential  withdrawal management) provide guarantee that clients are virus free? If no, why not? 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What measures should non-residential services put in place for a return to face-to-face counselling and support?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68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, soup, flower&#10;&#10;Description automatically generated">
            <a:extLst>
              <a:ext uri="{FF2B5EF4-FFF2-40B4-BE49-F238E27FC236}">
                <a16:creationId xmlns:a16="http://schemas.microsoft.com/office/drawing/2014/main" id="{9DBF707A-CADE-49CE-8913-30BE940C1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r="49455"/>
          <a:stretch/>
        </p:blipFill>
        <p:spPr>
          <a:xfrm>
            <a:off x="4638676" y="10"/>
            <a:ext cx="4505325" cy="6857990"/>
          </a:xfrm>
          <a:custGeom>
            <a:avLst/>
            <a:gdLst>
              <a:gd name="connsiteX0" fmla="*/ 1837596 w 6007100"/>
              <a:gd name="connsiteY0" fmla="*/ 0 h 6858000"/>
              <a:gd name="connsiteX1" fmla="*/ 2376041 w 6007100"/>
              <a:gd name="connsiteY1" fmla="*/ 0 h 6858000"/>
              <a:gd name="connsiteX2" fmla="*/ 2737507 w 6007100"/>
              <a:gd name="connsiteY2" fmla="*/ 0 h 6858000"/>
              <a:gd name="connsiteX3" fmla="*/ 6007100 w 6007100"/>
              <a:gd name="connsiteY3" fmla="*/ 0 h 6858000"/>
              <a:gd name="connsiteX4" fmla="*/ 6007100 w 6007100"/>
              <a:gd name="connsiteY4" fmla="*/ 3527437 h 6858000"/>
              <a:gd name="connsiteX5" fmla="*/ 6007100 w 6007100"/>
              <a:gd name="connsiteY5" fmla="*/ 6858000 h 6858000"/>
              <a:gd name="connsiteX6" fmla="*/ 5114678 w 6007100"/>
              <a:gd name="connsiteY6" fmla="*/ 6858000 h 6858000"/>
              <a:gd name="connsiteX7" fmla="*/ 4576233 w 6007100"/>
              <a:gd name="connsiteY7" fmla="*/ 6858000 h 6858000"/>
              <a:gd name="connsiteX8" fmla="*/ 4214767 w 6007100"/>
              <a:gd name="connsiteY8" fmla="*/ 6858000 h 6858000"/>
              <a:gd name="connsiteX9" fmla="*/ 2044700 w 6007100"/>
              <a:gd name="connsiteY9" fmla="*/ 6858000 h 6858000"/>
              <a:gd name="connsiteX10" fmla="*/ 899911 w 6007100"/>
              <a:gd name="connsiteY10" fmla="*/ 6858000 h 6858000"/>
              <a:gd name="connsiteX11" fmla="*/ 538445 w 6007100"/>
              <a:gd name="connsiteY11" fmla="*/ 6858000 h 6858000"/>
              <a:gd name="connsiteX12" fmla="*/ 0 w 60071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7100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07100" y="0"/>
                </a:lnTo>
                <a:lnTo>
                  <a:pt x="6007100" y="3527437"/>
                </a:lnTo>
                <a:lnTo>
                  <a:pt x="6007100" y="685800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2044700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26118B-9F30-4F31-A25B-499E45C4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365126"/>
            <a:ext cx="4838530" cy="540310"/>
          </a:xfrm>
        </p:spPr>
        <p:txBody>
          <a:bodyPr anchor="ctr">
            <a:normAutofit/>
          </a:bodyPr>
          <a:lstStyle/>
          <a:p>
            <a:r>
              <a:rPr lang="en-US" sz="1900"/>
              <a:t>Established NGO infection control and intake processes</a:t>
            </a:r>
            <a:endParaRPr lang="en-AU" sz="1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E78B-FE60-4709-A4DD-6F44C9AF1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85" y="1230757"/>
            <a:ext cx="4173140" cy="4596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NGO service providers share their infection control and intake processes:</a:t>
            </a:r>
          </a:p>
          <a:p>
            <a:endParaRPr lang="en-US" dirty="0"/>
          </a:p>
          <a:p>
            <a:r>
              <a:rPr lang="en-US" dirty="0"/>
              <a:t>Danielle Breeze, </a:t>
            </a:r>
            <a:r>
              <a:rPr lang="en-US" dirty="0" err="1"/>
              <a:t>Kedesh</a:t>
            </a:r>
            <a:r>
              <a:rPr lang="en-US" dirty="0"/>
              <a:t> Rehabilitation Services </a:t>
            </a:r>
          </a:p>
          <a:p>
            <a:endParaRPr lang="en-US" dirty="0"/>
          </a:p>
          <a:p>
            <a:r>
              <a:rPr lang="en-US" dirty="0"/>
              <a:t>Gabriella Holmes, Triple </a:t>
            </a:r>
            <a:r>
              <a:rPr lang="en-US"/>
              <a:t>Care Farm</a:t>
            </a:r>
            <a:r>
              <a:rPr lang="en-US" dirty="0"/>
              <a:t>, Mission Australia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Questions</a:t>
            </a:r>
          </a:p>
          <a:p>
            <a:pPr lvl="0"/>
            <a:r>
              <a:rPr lang="en-AU" dirty="0"/>
              <a:t>What changes did you make to your intake processes after COVID-19?</a:t>
            </a:r>
          </a:p>
          <a:p>
            <a:pPr lvl="0"/>
            <a:r>
              <a:rPr lang="en-AU" dirty="0"/>
              <a:t>What adaptations did you make to your service delivery to comply with COVID-19 requirements?</a:t>
            </a:r>
          </a:p>
          <a:p>
            <a:pPr lvl="0"/>
            <a:r>
              <a:rPr lang="en-AU" dirty="0"/>
              <a:t>How have you managed client concerns?</a:t>
            </a:r>
          </a:p>
          <a:p>
            <a:pPr lvl="0"/>
            <a:r>
              <a:rPr lang="en-AU" dirty="0"/>
              <a:t>How have you managed staff concerns?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64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40AF-7B53-4F5E-94F2-73667E584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88" y="876299"/>
            <a:ext cx="4737362" cy="1150029"/>
          </a:xfrm>
        </p:spPr>
        <p:txBody>
          <a:bodyPr/>
          <a:lstStyle/>
          <a:p>
            <a:r>
              <a:rPr lang="en-US" dirty="0"/>
              <a:t>Questions?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75B79-180C-4FAC-AA41-19222FA8C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87" y="2156504"/>
            <a:ext cx="4977060" cy="1655762"/>
          </a:xfrm>
        </p:spPr>
        <p:txBody>
          <a:bodyPr/>
          <a:lstStyle/>
          <a:p>
            <a:r>
              <a:rPr lang="en-US" b="1" dirty="0"/>
              <a:t>Coronavirus (COVID-19) infection control</a:t>
            </a:r>
          </a:p>
          <a:p>
            <a:r>
              <a:rPr lang="en-US" b="1" dirty="0"/>
              <a:t>A focus on residential AOD treatment</a:t>
            </a:r>
          </a:p>
          <a:p>
            <a:endParaRPr lang="en-US" dirty="0"/>
          </a:p>
          <a:p>
            <a:r>
              <a:rPr lang="en-US" sz="1400" dirty="0"/>
              <a:t>Dr Tony Gill, Chief Addiction Medicine Specialist, Centre for Alcohol and Other Drugs, NSW Ministry of Health </a:t>
            </a:r>
          </a:p>
          <a:p>
            <a:r>
              <a:rPr lang="en-US" sz="1400" dirty="0"/>
              <a:t>Kathy Dempsey, Clinical Excellence Commission, NSW Health </a:t>
            </a:r>
          </a:p>
          <a:p>
            <a:r>
              <a:rPr lang="en-US" sz="1400" dirty="0"/>
              <a:t>NADA and member organisations – Triple Care Farm and </a:t>
            </a:r>
            <a:r>
              <a:rPr lang="en-US" sz="1400" dirty="0" err="1"/>
              <a:t>Kedesh</a:t>
            </a:r>
            <a:r>
              <a:rPr lang="en-US" sz="1400" dirty="0"/>
              <a:t> Rehabilitation Services </a:t>
            </a:r>
            <a:endParaRPr lang="en-AU" sz="1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1508328"/>
      </p:ext>
    </p:extLst>
  </p:cSld>
  <p:clrMapOvr>
    <a:masterClrMapping/>
  </p:clrMapOvr>
</p:sld>
</file>

<file path=ppt/theme/theme1.xml><?xml version="1.0" encoding="utf-8"?>
<a:theme xmlns:a="http://schemas.openxmlformats.org/drawingml/2006/main" name="NSW Health external template">
  <a:themeElements>
    <a:clrScheme name="NSW Health Colour Palette">
      <a:dk1>
        <a:srgbClr val="262626"/>
      </a:dk1>
      <a:lt1>
        <a:sysClr val="window" lastClr="FFFFFF"/>
      </a:lt1>
      <a:dk2>
        <a:srgbClr val="7F7F7F"/>
      </a:dk2>
      <a:lt2>
        <a:srgbClr val="E7E6E6"/>
      </a:lt2>
      <a:accent1>
        <a:srgbClr val="002664"/>
      </a:accent1>
      <a:accent2>
        <a:srgbClr val="D7153A"/>
      </a:accent2>
      <a:accent3>
        <a:srgbClr val="00ABE6"/>
      </a:accent3>
      <a:accent4>
        <a:srgbClr val="0A7CB9"/>
      </a:accent4>
      <a:accent5>
        <a:srgbClr val="4F4F4F"/>
      </a:accent5>
      <a:accent6>
        <a:srgbClr val="000000"/>
      </a:accent6>
      <a:hlink>
        <a:srgbClr val="EC008C"/>
      </a:hlink>
      <a:folHlink>
        <a:srgbClr val="0028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SW Health external template" id="{80C67BA4-5CD0-4936-887B-7FFE9688102C}" vid="{4B0B63F2-62CF-487E-B674-5A0E5EAF89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519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NSW Health external template</vt:lpstr>
      <vt:lpstr>Coronavirus  (COVID-19) infection control</vt:lpstr>
      <vt:lpstr>Welcome</vt:lpstr>
      <vt:lpstr>Infection control for residential services</vt:lpstr>
      <vt:lpstr>Scenarios and guidance for service providers</vt:lpstr>
      <vt:lpstr>Scenarios and guidance for service providers</vt:lpstr>
      <vt:lpstr>Scenario related Q&amp;A</vt:lpstr>
      <vt:lpstr>Established NGO infection control and intake processes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 (COVID-19) infection control</dc:title>
  <dc:creator>Kristina Gavrilovic (Ministry of Health)</dc:creator>
  <cp:lastModifiedBy>Tanya Merinda (Ministry of Health)</cp:lastModifiedBy>
  <cp:revision>15</cp:revision>
  <dcterms:created xsi:type="dcterms:W3CDTF">2020-04-28T03:49:23Z</dcterms:created>
  <dcterms:modified xsi:type="dcterms:W3CDTF">2020-04-29T04:13:13Z</dcterms:modified>
</cp:coreProperties>
</file>