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8" r:id="rId6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5" autoAdjust="0"/>
    <p:restoredTop sz="85263" autoAdjust="0"/>
  </p:normalViewPr>
  <p:slideViewPr>
    <p:cSldViewPr snapToGrid="0">
      <p:cViewPr varScale="1">
        <p:scale>
          <a:sx n="59" d="100"/>
          <a:sy n="59" d="100"/>
        </p:scale>
        <p:origin x="7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84BBE-109C-4DE6-A59A-6DC6C1D02162}" type="datetimeFigureOut">
              <a:rPr lang="en-AU" smtClean="0"/>
              <a:t>8/03/2019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58C6E-6944-44EE-95D3-ECE981D674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9906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58C6E-6944-44EE-95D3-ECE981D6741C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02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54EB6-EA1F-4838-9C25-94C3A649FE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33B27-39C9-44A3-9E8C-C90E00162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C8C47-89A3-4E57-98DB-44180FF47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8/03/2019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C1EFF-7228-4B7F-86F4-491A00862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AB801-103D-4CF5-A12A-DBD23B41B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0825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6D0AA-2465-4376-8A13-1125CDC56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A5E6AB-8880-4183-B05F-44A1BECA9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EA10C-75FF-4525-8E26-2D0E00B3D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8/03/2019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0C1D5-B614-4691-BAF0-5ABA6DD2E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188C1-1A4B-4FE6-AB8A-1EEB5364A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825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F1DCE5-253E-41C2-82BA-AEB8898569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4F0317-78F6-4364-9750-2EF8DF628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AABD8-EA16-4B4D-B470-D52A2B7F8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8/03/2019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A529A-4B8A-429E-93F6-7E539C56B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083B9-9071-436E-96F9-E77723E98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7324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75FC0-FFCE-4147-BF0C-9BB30FADA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0EDD6-F975-4F08-B037-F6B1971B4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ED46C-0867-4FDD-83FF-DD56FA21B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8/03/2019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E159F-54AF-4839-A08A-71426A4E4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9FF37-CABE-427B-82C7-204B5EC90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579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BF43C-C7A0-4206-9FB8-96FA872B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AC5AC-883C-4983-A63D-2F6D2CF19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5E282-91D2-49C8-9996-99F7863D2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8/03/2019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AFBE5-3BFE-4E19-8E1E-EC582E53B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F2BFF-3AD4-4517-8387-6D26BCC53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091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1BF9-6C95-49EB-9C3C-C87014FC6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398CC-0AC4-41A7-8A7E-3241FDACAD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3C24D-5947-4F9C-BFC8-26D798789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250209-E1B2-4C5B-89A9-057D64A43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8/03/2019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7422F-654B-4609-9F2A-B8F1A0DDA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A8FB8E-2EB8-4F43-BCC9-0F85BB22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555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348B0-474E-4CCD-B7CB-3F66CD727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091FF-A423-4963-81F2-F5045A68E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E5EB26-7C15-4A3E-A0D8-0BD2154D2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A30AD5-62A1-4257-BCDD-FA09D5552B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83D717-59D1-4C13-9922-25F33BD6DC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F3A9BD-9BEB-4175-8485-2CD6DD140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8/03/2019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0FF6E4-6A24-4C90-B168-D5C37FB72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803665-A16F-495A-835C-0EEE85DF7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977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BE95B-7749-41E0-B854-EE2528D68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42CA5-71A7-4905-AA54-39B9334CC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8/03/2019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5A8A0-6B99-4B02-A2AD-ED4F10805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215B9E-A35E-4A95-AF3D-3DFF6A5B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671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F9989B-FBEB-44D5-927B-B3D96512C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8/03/2019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B74D8B-FB11-443B-AF5B-0CD9F4557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EB4D9-2A89-4164-988C-988E9E2CE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088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2AD7-2A18-4AC8-9741-189A18769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D34B8-A85C-4BD9-874D-A7E530224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68FAD5-491B-4484-A1DD-FCD1BB939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24FBC-4167-46BC-8D20-9518B9E8C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8/03/2019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36210-1988-4FE5-BC8F-8FCE0455A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44B16-6BF8-4E39-86B3-3E7502F07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613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A31B0-8A8D-433D-AC39-BCF54EF9E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E707AC-192B-4F41-9D80-06CF5F295B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DC49F-B059-4B7B-9C18-5C61E6E84D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D41648-4F16-4DED-85F6-730C643E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3913-0240-4020-BC2A-41981039272C}" type="datetimeFigureOut">
              <a:rPr lang="en-AU" smtClean="0"/>
              <a:t>8/03/2019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195BD-4FFB-4673-B8A4-0FFFDED03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39DE4-38AD-4056-B58A-40710164B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951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038FCA-A436-4FE7-A937-BD14118E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0E712-302C-40A9-9FF1-E09A0DFE4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13C37-07D9-4319-8C8F-8C1FBDFEB5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93913-0240-4020-BC2A-41981039272C}" type="datetimeFigureOut">
              <a:rPr lang="en-AU" smtClean="0"/>
              <a:t>8/03/2019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FE409-2A78-4DE0-B7F1-04BC8D85F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1163B-3115-4CDD-9FBC-8D5E8E72C0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1468D-3CBC-43FE-92D8-36CDB4C4DD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511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rrow: Right 28">
            <a:extLst>
              <a:ext uri="{FF2B5EF4-FFF2-40B4-BE49-F238E27FC236}">
                <a16:creationId xmlns:a16="http://schemas.microsoft.com/office/drawing/2014/main" id="{27033B31-FF23-4E00-8D0A-E9427D27AF1D}"/>
              </a:ext>
            </a:extLst>
          </p:cNvPr>
          <p:cNvSpPr/>
          <p:nvPr/>
        </p:nvSpPr>
        <p:spPr>
          <a:xfrm>
            <a:off x="921796" y="98715"/>
            <a:ext cx="10485243" cy="2369127"/>
          </a:xfrm>
          <a:prstGeom prst="rightArrow">
            <a:avLst>
              <a:gd name="adj1" fmla="val 50000"/>
              <a:gd name="adj2" fmla="val 6855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sz="1000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4A5B124-E75D-4F66-B703-8CE90CA55BCF}"/>
              </a:ext>
            </a:extLst>
          </p:cNvPr>
          <p:cNvSpPr/>
          <p:nvPr/>
        </p:nvSpPr>
        <p:spPr>
          <a:xfrm>
            <a:off x="765733" y="884971"/>
            <a:ext cx="1796825" cy="828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/>
              <a:t>Initiation and </a:t>
            </a:r>
            <a:r>
              <a:rPr lang="en-AU" sz="1000"/>
              <a:t>Start Up</a:t>
            </a:r>
            <a:endParaRPr lang="en-AU" sz="1000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B47DD8B-CBC9-4558-8B09-F7F99C370B4A}"/>
              </a:ext>
            </a:extLst>
          </p:cNvPr>
          <p:cNvSpPr/>
          <p:nvPr/>
        </p:nvSpPr>
        <p:spPr>
          <a:xfrm>
            <a:off x="3106369" y="884971"/>
            <a:ext cx="1790751" cy="828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/>
              <a:t>Planning and Design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A7BD923E-32D6-4F03-BF1B-FADDB5E1E729}"/>
              </a:ext>
            </a:extLst>
          </p:cNvPr>
          <p:cNvSpPr/>
          <p:nvPr/>
        </p:nvSpPr>
        <p:spPr>
          <a:xfrm>
            <a:off x="5435729" y="889184"/>
            <a:ext cx="1790681" cy="828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/>
              <a:t>Implementation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8CF91BB-0A99-49A6-ADC6-A634373331C4}"/>
              </a:ext>
            </a:extLst>
          </p:cNvPr>
          <p:cNvSpPr/>
          <p:nvPr/>
        </p:nvSpPr>
        <p:spPr>
          <a:xfrm>
            <a:off x="7770219" y="909206"/>
            <a:ext cx="1782929" cy="828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/>
              <a:t>Monitoring and Control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7F5505D0-C8D7-4D96-A101-086B01E323AD}"/>
              </a:ext>
            </a:extLst>
          </p:cNvPr>
          <p:cNvSpPr/>
          <p:nvPr/>
        </p:nvSpPr>
        <p:spPr>
          <a:xfrm>
            <a:off x="10102139" y="909206"/>
            <a:ext cx="1779058" cy="828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/>
              <a:t>Closure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9ED562-979E-40A8-9D9C-BFA17CEBF561}"/>
              </a:ext>
            </a:extLst>
          </p:cNvPr>
          <p:cNvSpPr/>
          <p:nvPr/>
        </p:nvSpPr>
        <p:spPr>
          <a:xfrm>
            <a:off x="766677" y="2555895"/>
            <a:ext cx="1795881" cy="885702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Justify</a:t>
            </a:r>
          </a:p>
          <a:p>
            <a:pPr algn="ctr"/>
            <a:r>
              <a:rPr lang="en-AU" sz="1000" dirty="0">
                <a:solidFill>
                  <a:schemeClr val="tx1"/>
                </a:solidFill>
              </a:rPr>
              <a:t>Authorise</a:t>
            </a:r>
          </a:p>
          <a:p>
            <a:pPr algn="ctr"/>
            <a:r>
              <a:rPr lang="en-AU" sz="1000" dirty="0">
                <a:solidFill>
                  <a:schemeClr val="tx1"/>
                </a:solidFill>
              </a:rPr>
              <a:t>Start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9BB401-C6C5-4574-B71D-42687E0CE7CE}"/>
              </a:ext>
            </a:extLst>
          </p:cNvPr>
          <p:cNvSpPr/>
          <p:nvPr/>
        </p:nvSpPr>
        <p:spPr>
          <a:xfrm>
            <a:off x="3101239" y="2581309"/>
            <a:ext cx="1795881" cy="85209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Analyse</a:t>
            </a:r>
          </a:p>
          <a:p>
            <a:pPr algn="ctr"/>
            <a:r>
              <a:rPr lang="en-AU" sz="1000">
                <a:solidFill>
                  <a:schemeClr val="tx1"/>
                </a:solidFill>
              </a:rPr>
              <a:t>Define</a:t>
            </a:r>
            <a:endParaRPr lang="en-AU" sz="1000" dirty="0">
              <a:solidFill>
                <a:schemeClr val="tx1"/>
              </a:solidFill>
            </a:endParaRPr>
          </a:p>
          <a:p>
            <a:pPr algn="ctr"/>
            <a:r>
              <a:rPr lang="en-AU" sz="1000">
                <a:solidFill>
                  <a:schemeClr val="tx1"/>
                </a:solidFill>
              </a:rPr>
              <a:t>Set </a:t>
            </a:r>
            <a:r>
              <a:rPr lang="en-AU" sz="1000" dirty="0">
                <a:solidFill>
                  <a:schemeClr val="tx1"/>
                </a:solidFill>
              </a:rPr>
              <a:t>up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58EEDB5-61F2-4524-8485-2A8319C7379E}"/>
              </a:ext>
            </a:extLst>
          </p:cNvPr>
          <p:cNvSpPr/>
          <p:nvPr/>
        </p:nvSpPr>
        <p:spPr>
          <a:xfrm>
            <a:off x="5435729" y="2606767"/>
            <a:ext cx="1790681" cy="82663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Breakdown</a:t>
            </a:r>
          </a:p>
          <a:p>
            <a:pPr algn="ctr"/>
            <a:r>
              <a:rPr lang="en-AU" sz="1000" dirty="0">
                <a:solidFill>
                  <a:schemeClr val="tx1"/>
                </a:solidFill>
              </a:rPr>
              <a:t>Execute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4A0335-2C90-4945-9542-B5FE90B5B7F3}"/>
              </a:ext>
            </a:extLst>
          </p:cNvPr>
          <p:cNvSpPr/>
          <p:nvPr/>
        </p:nvSpPr>
        <p:spPr>
          <a:xfrm>
            <a:off x="7765091" y="2606768"/>
            <a:ext cx="1788057" cy="827999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Track</a:t>
            </a:r>
          </a:p>
          <a:p>
            <a:pPr algn="ctr"/>
            <a:r>
              <a:rPr lang="en-AU" sz="1000" dirty="0">
                <a:solidFill>
                  <a:schemeClr val="tx1"/>
                </a:solidFill>
              </a:rPr>
              <a:t>Manage</a:t>
            </a:r>
          </a:p>
          <a:p>
            <a:pPr algn="ctr"/>
            <a:r>
              <a:rPr lang="en-AU" sz="1000" dirty="0">
                <a:solidFill>
                  <a:schemeClr val="tx1"/>
                </a:solidFill>
              </a:rPr>
              <a:t>Report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1224B03-0632-4948-BA5B-B516496676BC}"/>
              </a:ext>
            </a:extLst>
          </p:cNvPr>
          <p:cNvSpPr/>
          <p:nvPr/>
        </p:nvSpPr>
        <p:spPr>
          <a:xfrm>
            <a:off x="10102144" y="2606767"/>
            <a:ext cx="1785466" cy="827999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Review</a:t>
            </a:r>
          </a:p>
          <a:p>
            <a:pPr algn="ctr"/>
            <a:r>
              <a:rPr lang="en-AU" sz="1000" dirty="0">
                <a:solidFill>
                  <a:schemeClr val="tx1"/>
                </a:solidFill>
              </a:rPr>
              <a:t>Evaluate</a:t>
            </a:r>
          </a:p>
          <a:p>
            <a:pPr algn="ctr"/>
            <a:r>
              <a:rPr lang="en-AU" sz="1000" dirty="0">
                <a:solidFill>
                  <a:schemeClr val="tx1"/>
                </a:solidFill>
              </a:rPr>
              <a:t>Close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F22950C-29C3-47D2-8A6D-4D0C12237C7F}"/>
              </a:ext>
            </a:extLst>
          </p:cNvPr>
          <p:cNvSpPr/>
          <p:nvPr/>
        </p:nvSpPr>
        <p:spPr>
          <a:xfrm>
            <a:off x="3101239" y="3655451"/>
            <a:ext cx="6454509" cy="83207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000" dirty="0"/>
              <a:t>Project Plan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F366940-D85D-432D-8D64-3C314D49112A}"/>
              </a:ext>
            </a:extLst>
          </p:cNvPr>
          <p:cNvSpPr/>
          <p:nvPr/>
        </p:nvSpPr>
        <p:spPr>
          <a:xfrm>
            <a:off x="771925" y="3647709"/>
            <a:ext cx="1796825" cy="82704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000" dirty="0"/>
              <a:t>Project Proposal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255B235-3742-4E50-8BA8-96FA7426B970}"/>
              </a:ext>
            </a:extLst>
          </p:cNvPr>
          <p:cNvSpPr/>
          <p:nvPr/>
        </p:nvSpPr>
        <p:spPr>
          <a:xfrm>
            <a:off x="10102143" y="3647709"/>
            <a:ext cx="1785467" cy="83981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Post Implementation      Review Report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CDA8071-8A08-4979-9690-A24F1FB4478A}"/>
              </a:ext>
            </a:extLst>
          </p:cNvPr>
          <p:cNvSpPr/>
          <p:nvPr/>
        </p:nvSpPr>
        <p:spPr>
          <a:xfrm>
            <a:off x="3101240" y="4689196"/>
            <a:ext cx="1795878" cy="1021030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AU" sz="900" dirty="0">
                <a:solidFill>
                  <a:schemeClr val="tx1"/>
                </a:solidFill>
              </a:rPr>
              <a:t>Project Budget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Project Schedule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Risk Management Plan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Stakeholder Engagement Plan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Communications &amp; Reporting Plan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Evaluation Plan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DD6A02E-BC68-4030-BC61-7D54019C31A2}"/>
              </a:ext>
            </a:extLst>
          </p:cNvPr>
          <p:cNvCxnSpPr>
            <a:cxnSpLocks/>
            <a:stCxn id="19" idx="2"/>
            <a:endCxn id="30" idx="0"/>
          </p:cNvCxnSpPr>
          <p:nvPr/>
        </p:nvCxnSpPr>
        <p:spPr>
          <a:xfrm>
            <a:off x="1664146" y="1712971"/>
            <a:ext cx="472" cy="84292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D53462B-49D5-4868-A8C9-9B17DE430AF8}"/>
              </a:ext>
            </a:extLst>
          </p:cNvPr>
          <p:cNvCxnSpPr>
            <a:cxnSpLocks/>
            <a:stCxn id="25" idx="2"/>
            <a:endCxn id="31" idx="0"/>
          </p:cNvCxnSpPr>
          <p:nvPr/>
        </p:nvCxnSpPr>
        <p:spPr>
          <a:xfrm flipH="1">
            <a:off x="3999180" y="1712971"/>
            <a:ext cx="2565" cy="86833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1F269DC-2ACA-4241-86C8-7DF1568E5664}"/>
              </a:ext>
            </a:extLst>
          </p:cNvPr>
          <p:cNvCxnSpPr>
            <a:cxnSpLocks/>
            <a:stCxn id="26" idx="2"/>
            <a:endCxn id="32" idx="0"/>
          </p:cNvCxnSpPr>
          <p:nvPr/>
        </p:nvCxnSpPr>
        <p:spPr>
          <a:xfrm>
            <a:off x="6331070" y="1717184"/>
            <a:ext cx="0" cy="889583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2D88AE0-BF7F-4D45-B166-A75B67A8CF78}"/>
              </a:ext>
            </a:extLst>
          </p:cNvPr>
          <p:cNvCxnSpPr>
            <a:cxnSpLocks/>
            <a:stCxn id="27" idx="2"/>
            <a:endCxn id="33" idx="0"/>
          </p:cNvCxnSpPr>
          <p:nvPr/>
        </p:nvCxnSpPr>
        <p:spPr>
          <a:xfrm flipH="1">
            <a:off x="8659120" y="1737206"/>
            <a:ext cx="2564" cy="86956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04F38E9-1935-403E-B3EC-51A15D50EB86}"/>
              </a:ext>
            </a:extLst>
          </p:cNvPr>
          <p:cNvCxnSpPr>
            <a:cxnSpLocks/>
            <a:stCxn id="28" idx="2"/>
            <a:endCxn id="34" idx="0"/>
          </p:cNvCxnSpPr>
          <p:nvPr/>
        </p:nvCxnSpPr>
        <p:spPr>
          <a:xfrm>
            <a:off x="10991668" y="1737206"/>
            <a:ext cx="3209" cy="869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0778606-4906-4E9C-B5DC-B7577451269C}"/>
              </a:ext>
            </a:extLst>
          </p:cNvPr>
          <p:cNvCxnSpPr>
            <a:cxnSpLocks/>
            <a:stCxn id="34" idx="2"/>
            <a:endCxn id="37" idx="0"/>
          </p:cNvCxnSpPr>
          <p:nvPr/>
        </p:nvCxnSpPr>
        <p:spPr>
          <a:xfrm>
            <a:off x="10994877" y="3434766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DB46CC58-3FA6-43CD-BDB7-0A596AA0344B}"/>
              </a:ext>
            </a:extLst>
          </p:cNvPr>
          <p:cNvSpPr/>
          <p:nvPr/>
        </p:nvSpPr>
        <p:spPr>
          <a:xfrm>
            <a:off x="3101239" y="5927492"/>
            <a:ext cx="6451908" cy="76892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[Insert project management system e.g. Microsoft </a:t>
            </a:r>
            <a:r>
              <a:rPr lang="en-AU" sz="1000">
                <a:solidFill>
                  <a:schemeClr val="tx1"/>
                </a:solidFill>
              </a:rPr>
              <a:t>Project, Teamwork]</a:t>
            </a:r>
            <a:endParaRPr lang="en-AU" sz="1000" dirty="0">
              <a:solidFill>
                <a:schemeClr val="tx1"/>
              </a:solidFill>
            </a:endParaRPr>
          </a:p>
        </p:txBody>
      </p:sp>
      <p:sp>
        <p:nvSpPr>
          <p:cNvPr id="97" name="Arrow: Right 96">
            <a:extLst>
              <a:ext uri="{FF2B5EF4-FFF2-40B4-BE49-F238E27FC236}">
                <a16:creationId xmlns:a16="http://schemas.microsoft.com/office/drawing/2014/main" id="{29BAF595-05BC-4D06-B155-D19BE8B5E619}"/>
              </a:ext>
            </a:extLst>
          </p:cNvPr>
          <p:cNvSpPr/>
          <p:nvPr/>
        </p:nvSpPr>
        <p:spPr>
          <a:xfrm>
            <a:off x="2606094" y="3847136"/>
            <a:ext cx="457801" cy="440960"/>
          </a:xfrm>
          <a:prstGeom prst="rightArrow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AU" sz="1000" dirty="0"/>
          </a:p>
        </p:txBody>
      </p:sp>
      <p:sp>
        <p:nvSpPr>
          <p:cNvPr id="98" name="Arrow: Right 97">
            <a:extLst>
              <a:ext uri="{FF2B5EF4-FFF2-40B4-BE49-F238E27FC236}">
                <a16:creationId xmlns:a16="http://schemas.microsoft.com/office/drawing/2014/main" id="{C67FEC9E-DC43-49EC-B624-25A25777B715}"/>
              </a:ext>
            </a:extLst>
          </p:cNvPr>
          <p:cNvSpPr/>
          <p:nvPr/>
        </p:nvSpPr>
        <p:spPr>
          <a:xfrm>
            <a:off x="9600045" y="3851006"/>
            <a:ext cx="457801" cy="440960"/>
          </a:xfrm>
          <a:prstGeom prst="rightArrow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AU" sz="10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EA5D073-33C0-4655-8542-9BCE54D8FF9E}"/>
              </a:ext>
            </a:extLst>
          </p:cNvPr>
          <p:cNvSpPr/>
          <p:nvPr/>
        </p:nvSpPr>
        <p:spPr>
          <a:xfrm rot="16200000">
            <a:off x="30952" y="3909694"/>
            <a:ext cx="832071" cy="323584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AU" sz="900" dirty="0">
                <a:solidFill>
                  <a:schemeClr val="tx1"/>
                </a:solidFill>
              </a:rPr>
              <a:t>CORE TEMPLATES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2F2A309-ABB9-4FBE-A065-AE291D9DA4C5}"/>
              </a:ext>
            </a:extLst>
          </p:cNvPr>
          <p:cNvSpPr/>
          <p:nvPr/>
        </p:nvSpPr>
        <p:spPr>
          <a:xfrm>
            <a:off x="10091159" y="4700465"/>
            <a:ext cx="1785472" cy="102102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AU" sz="900" dirty="0">
                <a:solidFill>
                  <a:schemeClr val="tx1"/>
                </a:solidFill>
              </a:rPr>
              <a:t>Project Closure Presentation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3E1F0C1-BC05-44FD-9F40-667A1CF4C362}"/>
              </a:ext>
            </a:extLst>
          </p:cNvPr>
          <p:cNvSpPr/>
          <p:nvPr/>
        </p:nvSpPr>
        <p:spPr>
          <a:xfrm>
            <a:off x="7765389" y="4693452"/>
            <a:ext cx="1790675" cy="1009829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AU" sz="900" dirty="0">
                <a:solidFill>
                  <a:schemeClr val="tx1"/>
                </a:solidFill>
              </a:rPr>
              <a:t>Stakeholder Register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Budget Tracker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Progress / Final Report</a:t>
            </a:r>
          </a:p>
          <a:p>
            <a:pPr algn="ctr"/>
            <a:r>
              <a:rPr lang="en-AU" sz="900" dirty="0">
                <a:solidFill>
                  <a:schemeClr val="tx1"/>
                </a:solidFill>
              </a:rPr>
              <a:t>Evaluation Report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4A9C13E-F55C-4CA7-869A-2D6F0C74221E}"/>
              </a:ext>
            </a:extLst>
          </p:cNvPr>
          <p:cNvSpPr/>
          <p:nvPr/>
        </p:nvSpPr>
        <p:spPr>
          <a:xfrm>
            <a:off x="5440611" y="4694796"/>
            <a:ext cx="1790677" cy="1009830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AU" sz="900" i="1" dirty="0">
                <a:solidFill>
                  <a:schemeClr val="tx1"/>
                </a:solidFill>
              </a:rPr>
              <a:t>Driven by outputs/deliverables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D854572-4A77-4CEE-A2D1-C6C520F30463}"/>
              </a:ext>
            </a:extLst>
          </p:cNvPr>
          <p:cNvSpPr/>
          <p:nvPr/>
        </p:nvSpPr>
        <p:spPr>
          <a:xfrm rot="16200000">
            <a:off x="-551209" y="5530595"/>
            <a:ext cx="2008063" cy="323584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en-AU" sz="900" dirty="0">
                <a:solidFill>
                  <a:schemeClr val="tx1"/>
                </a:solidFill>
              </a:rPr>
              <a:t>ADDITIONAL CONSIDERATIONS 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42F4EC72-6634-436E-A230-C2A77B449637}"/>
              </a:ext>
            </a:extLst>
          </p:cNvPr>
          <p:cNvCxnSpPr>
            <a:cxnSpLocks/>
          </p:cNvCxnSpPr>
          <p:nvPr/>
        </p:nvCxnSpPr>
        <p:spPr>
          <a:xfrm>
            <a:off x="8660877" y="3442507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3F19F3A0-F177-4BF0-AD1B-79A01C4431C0}"/>
              </a:ext>
            </a:extLst>
          </p:cNvPr>
          <p:cNvCxnSpPr>
            <a:cxnSpLocks/>
          </p:cNvCxnSpPr>
          <p:nvPr/>
        </p:nvCxnSpPr>
        <p:spPr>
          <a:xfrm>
            <a:off x="6328494" y="3442507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690AB1AD-4007-403C-8091-4247AF7A4B16}"/>
              </a:ext>
            </a:extLst>
          </p:cNvPr>
          <p:cNvCxnSpPr>
            <a:cxnSpLocks/>
          </p:cNvCxnSpPr>
          <p:nvPr/>
        </p:nvCxnSpPr>
        <p:spPr>
          <a:xfrm>
            <a:off x="4011097" y="3442507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B7E794E-6148-4994-8AAA-970AB387FFEC}"/>
              </a:ext>
            </a:extLst>
          </p:cNvPr>
          <p:cNvCxnSpPr>
            <a:cxnSpLocks/>
          </p:cNvCxnSpPr>
          <p:nvPr/>
        </p:nvCxnSpPr>
        <p:spPr>
          <a:xfrm>
            <a:off x="1655743" y="3442507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FD6D5E71-71CC-4AC1-A0D4-C7EA06413CA6}"/>
              </a:ext>
            </a:extLst>
          </p:cNvPr>
          <p:cNvCxnSpPr>
            <a:cxnSpLocks/>
          </p:cNvCxnSpPr>
          <p:nvPr/>
        </p:nvCxnSpPr>
        <p:spPr>
          <a:xfrm>
            <a:off x="3990777" y="4487522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4839414-7CD7-4915-8C48-BD22F8D59B2D}"/>
              </a:ext>
            </a:extLst>
          </p:cNvPr>
          <p:cNvCxnSpPr>
            <a:cxnSpLocks/>
          </p:cNvCxnSpPr>
          <p:nvPr/>
        </p:nvCxnSpPr>
        <p:spPr>
          <a:xfrm>
            <a:off x="6328493" y="4493079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3532F023-BA22-4694-841A-A34E53BAD75C}"/>
              </a:ext>
            </a:extLst>
          </p:cNvPr>
          <p:cNvCxnSpPr>
            <a:cxnSpLocks/>
          </p:cNvCxnSpPr>
          <p:nvPr/>
        </p:nvCxnSpPr>
        <p:spPr>
          <a:xfrm>
            <a:off x="8659119" y="4487522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42A3694-131B-46F8-9487-8E90510278C4}"/>
              </a:ext>
            </a:extLst>
          </p:cNvPr>
          <p:cNvCxnSpPr>
            <a:cxnSpLocks/>
          </p:cNvCxnSpPr>
          <p:nvPr/>
        </p:nvCxnSpPr>
        <p:spPr>
          <a:xfrm>
            <a:off x="10973105" y="4500457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7C52EC9C-DC4A-443B-911C-8BAA608B9430}"/>
              </a:ext>
            </a:extLst>
          </p:cNvPr>
          <p:cNvCxnSpPr>
            <a:cxnSpLocks/>
          </p:cNvCxnSpPr>
          <p:nvPr/>
        </p:nvCxnSpPr>
        <p:spPr>
          <a:xfrm>
            <a:off x="3990777" y="5721494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92B0867-B549-41D1-B952-72D9BC417389}"/>
              </a:ext>
            </a:extLst>
          </p:cNvPr>
          <p:cNvCxnSpPr>
            <a:cxnSpLocks/>
          </p:cNvCxnSpPr>
          <p:nvPr/>
        </p:nvCxnSpPr>
        <p:spPr>
          <a:xfrm>
            <a:off x="6337706" y="5703281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A0CE39C7-8A3C-49BC-9F2B-F0627A9DA560}"/>
              </a:ext>
            </a:extLst>
          </p:cNvPr>
          <p:cNvCxnSpPr>
            <a:cxnSpLocks/>
          </p:cNvCxnSpPr>
          <p:nvPr/>
        </p:nvCxnSpPr>
        <p:spPr>
          <a:xfrm>
            <a:off x="8659119" y="5710226"/>
            <a:ext cx="0" cy="212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325C1FDF-3DB7-423A-B50A-78371FCF649D}"/>
              </a:ext>
            </a:extLst>
          </p:cNvPr>
          <p:cNvSpPr/>
          <p:nvPr/>
        </p:nvSpPr>
        <p:spPr>
          <a:xfrm>
            <a:off x="2711450" y="204090"/>
            <a:ext cx="67690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b="1" dirty="0"/>
              <a:t>[INSERT ORGANISATION NAME] PROJECT MANAGEMENT LIFECYCLE</a:t>
            </a:r>
          </a:p>
        </p:txBody>
      </p:sp>
    </p:spTree>
    <p:extLst>
      <p:ext uri="{BB962C8B-B14F-4D97-AF65-F5344CB8AC3E}">
        <p14:creationId xmlns:p14="http://schemas.microsoft.com/office/powerpoint/2010/main" val="778350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c01eaeb-f4e3-46fe-b61a-d5ba5e7db08a">
      <Terms xmlns="http://schemas.microsoft.com/office/infopath/2007/PartnerControls"/>
    </lcf76f155ced4ddcb4097134ff3c332f>
    <TaxCatchAll xmlns="8d9a47a0-73cd-4a78-a4ca-ef96345c835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A294A0D6EE4C4DB6309709C7983B74" ma:contentTypeVersion="10" ma:contentTypeDescription="Create a new document." ma:contentTypeScope="" ma:versionID="2f90730c62c30820e1b0bef1786658d2">
  <xsd:schema xmlns:xsd="http://www.w3.org/2001/XMLSchema" xmlns:xs="http://www.w3.org/2001/XMLSchema" xmlns:p="http://schemas.microsoft.com/office/2006/metadata/properties" xmlns:ns2="14c5a56e-ced3-43ad-8a76-68a367d68378" xmlns:ns3="74de729d-11d6-4b32-99ce-412e9004fa06" targetNamespace="http://schemas.microsoft.com/office/2006/metadata/properties" ma:root="true" ma:fieldsID="6fbf09771286eb49f76f2a440527cbe5" ns2:_="" ns3:_="">
    <xsd:import namespace="14c5a56e-ced3-43ad-8a76-68a367d68378"/>
    <xsd:import namespace="74de729d-11d6-4b32-99ce-412e9004fa0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c5a56e-ced3-43ad-8a76-68a367d6837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de729d-11d6-4b32-99ce-412e9004fa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81BB5A959AFC4DAA8EA2D863FC1380" ma:contentTypeVersion="16" ma:contentTypeDescription="Create a new document." ma:contentTypeScope="" ma:versionID="560fa70b80a81da2adbd6ae85a65b20c">
  <xsd:schema xmlns:xsd="http://www.w3.org/2001/XMLSchema" xmlns:xs="http://www.w3.org/2001/XMLSchema" xmlns:p="http://schemas.microsoft.com/office/2006/metadata/properties" xmlns:ns2="5c01eaeb-f4e3-46fe-b61a-d5ba5e7db08a" xmlns:ns3="8d9a47a0-73cd-4a78-a4ca-ef96345c8354" targetNamespace="http://schemas.microsoft.com/office/2006/metadata/properties" ma:root="true" ma:fieldsID="d241e37823289c11ffe2340a735f44ab" ns2:_="" ns3:_="">
    <xsd:import namespace="5c01eaeb-f4e3-46fe-b61a-d5ba5e7db08a"/>
    <xsd:import namespace="8d9a47a0-73cd-4a78-a4ca-ef96345c83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01eaeb-f4e3-46fe-b61a-d5ba5e7db0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71ebbbd-8b6c-42e2-ac33-42fef9389f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9a47a0-73cd-4a78-a4ca-ef96345c835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e7b9778-3af7-46ae-a545-d525d8684f16}" ma:internalName="TaxCatchAll" ma:showField="CatchAllData" ma:web="8d9a47a0-73cd-4a78-a4ca-ef96345c83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F91F85-F011-4ABE-BF71-96B1AD8CC125}">
  <ds:schemaRefs>
    <ds:schemaRef ds:uri="33dccb5f-4ab1-4b98-8356-40c01970b551"/>
    <ds:schemaRef ds:uri="http://purl.org/dc/terms/"/>
    <ds:schemaRef ds:uri="http://schemas.openxmlformats.org/package/2006/metadata/core-properties"/>
    <ds:schemaRef ds:uri="ab9df2c2-7118-4364-8e55-6f3145dc8bc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14c5a56e-ced3-43ad-8a76-68a367d68378"/>
  </ds:schemaRefs>
</ds:datastoreItem>
</file>

<file path=customXml/itemProps2.xml><?xml version="1.0" encoding="utf-8"?>
<ds:datastoreItem xmlns:ds="http://schemas.openxmlformats.org/officeDocument/2006/customXml" ds:itemID="{79B59BDD-F0E2-4F17-9C4B-F19EF1CB36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c5a56e-ced3-43ad-8a76-68a367d68378"/>
    <ds:schemaRef ds:uri="74de729d-11d6-4b32-99ce-412e9004fa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A5B1A4-40C5-4A87-B8F3-49992768D5E4}"/>
</file>

<file path=customXml/itemProps4.xml><?xml version="1.0" encoding="utf-8"?>
<ds:datastoreItem xmlns:ds="http://schemas.openxmlformats.org/officeDocument/2006/customXml" ds:itemID="{66D2E0F0-7678-4971-83C5-6885E35F7B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13110</TotalTime>
  <Words>96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Sianne Hodge</dc:creator>
  <cp:lastModifiedBy>Sianne Hodge</cp:lastModifiedBy>
  <cp:revision>155</cp:revision>
  <cp:lastPrinted>2018-11-20T01:55:05Z</cp:lastPrinted>
  <dcterms:created xsi:type="dcterms:W3CDTF">2017-11-07T22:21:40Z</dcterms:created>
  <dcterms:modified xsi:type="dcterms:W3CDTF">2019-03-08T06:50:36Z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0x01010046A294A0D6EE4C4DB6309709C7983B74</vt:lpwstr>
  </property>
  <property fmtid="{D5CDD505-2E9C-101B-9397-08002B2CF9AE}" pid="3" name="_dlc_DocIdItemGuid">
    <vt:lpwstr>fdf583f2-0165-4e76-8efe-0b1e50e9652e</vt:lpwstr>
  </property>
</Properties>
</file>