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4"/>
  </p:sldMasterIdLst>
  <p:notesMasterIdLst>
    <p:notesMasterId r:id="rId13"/>
  </p:notesMasterIdLst>
  <p:sldIdLst>
    <p:sldId id="256" r:id="rId5"/>
    <p:sldId id="259" r:id="rId6"/>
    <p:sldId id="267" r:id="rId7"/>
    <p:sldId id="266" r:id="rId8"/>
    <p:sldId id="268" r:id="rId9"/>
    <p:sldId id="269" r:id="rId10"/>
    <p:sldId id="270" r:id="rId11"/>
    <p:sldId id="27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875649-8935-15C8-3739-94E4F459D37E}" v="10" dt="2024-01-10T06:04:37.731"/>
    <p1510:client id="{E7F7D6D0-8DEF-C7F1-C3DB-95CC6B8A24A6}" v="12" dt="2022-11-21T07:29:36.3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5" d="100"/>
          <a:sy n="75" d="100"/>
        </p:scale>
        <p:origin x="60" y="8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nah Gillard" userId="S::hannah@nada.org.au::38152d66-0c3c-4a17-b07c-02872b608c89" providerId="AD" clId="Web-{73875649-8935-15C8-3739-94E4F459D37E}"/>
    <pc:docChg chg="modSld">
      <pc:chgData name="Hannah Gillard" userId="S::hannah@nada.org.au::38152d66-0c3c-4a17-b07c-02872b608c89" providerId="AD" clId="Web-{73875649-8935-15C8-3739-94E4F459D37E}" dt="2024-01-10T06:04:37.731" v="9" actId="20577"/>
      <pc:docMkLst>
        <pc:docMk/>
      </pc:docMkLst>
      <pc:sldChg chg="modSp">
        <pc:chgData name="Hannah Gillard" userId="S::hannah@nada.org.au::38152d66-0c3c-4a17-b07c-02872b608c89" providerId="AD" clId="Web-{73875649-8935-15C8-3739-94E4F459D37E}" dt="2024-01-10T06:04:37.731" v="9" actId="20577"/>
        <pc:sldMkLst>
          <pc:docMk/>
          <pc:sldMk cId="106511031" sldId="259"/>
        </pc:sldMkLst>
        <pc:spChg chg="mod">
          <ac:chgData name="Hannah Gillard" userId="S::hannah@nada.org.au::38152d66-0c3c-4a17-b07c-02872b608c89" providerId="AD" clId="Web-{73875649-8935-15C8-3739-94E4F459D37E}" dt="2024-01-10T06:04:37.731" v="9" actId="20577"/>
          <ac:spMkLst>
            <pc:docMk/>
            <pc:sldMk cId="106511031" sldId="259"/>
            <ac:spMk id="3" creationId="{00000000-0000-0000-0000-000000000000}"/>
          </ac:spMkLst>
        </pc:spChg>
      </pc:sldChg>
    </pc:docChg>
  </pc:docChgLst>
  <pc:docChgLst>
    <pc:chgData name="Hannah Gillard" userId="S::hannah@nada.org.au::38152d66-0c3c-4a17-b07c-02872b608c89" providerId="AD" clId="Web-{E7F7D6D0-8DEF-C7F1-C3DB-95CC6B8A24A6}"/>
    <pc:docChg chg="modSld">
      <pc:chgData name="Hannah Gillard" userId="S::hannah@nada.org.au::38152d66-0c3c-4a17-b07c-02872b608c89" providerId="AD" clId="Web-{E7F7D6D0-8DEF-C7F1-C3DB-95CC6B8A24A6}" dt="2022-11-21T07:29:36.367" v="12" actId="20577"/>
      <pc:docMkLst>
        <pc:docMk/>
      </pc:docMkLst>
      <pc:sldChg chg="modSp">
        <pc:chgData name="Hannah Gillard" userId="S::hannah@nada.org.au::38152d66-0c3c-4a17-b07c-02872b608c89" providerId="AD" clId="Web-{E7F7D6D0-8DEF-C7F1-C3DB-95CC6B8A24A6}" dt="2022-11-21T07:29:36.367" v="12" actId="20577"/>
        <pc:sldMkLst>
          <pc:docMk/>
          <pc:sldMk cId="974744839" sldId="267"/>
        </pc:sldMkLst>
        <pc:spChg chg="mod">
          <ac:chgData name="Hannah Gillard" userId="S::hannah@nada.org.au::38152d66-0c3c-4a17-b07c-02872b608c89" providerId="AD" clId="Web-{E7F7D6D0-8DEF-C7F1-C3DB-95CC6B8A24A6}" dt="2022-11-21T07:29:36.367" v="12" actId="20577"/>
          <ac:spMkLst>
            <pc:docMk/>
            <pc:sldMk cId="974744839" sldId="267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418EAB-ABC4-40B2-84D5-D0990F903915}" type="datetimeFigureOut">
              <a:rPr lang="en-AU" smtClean="0"/>
              <a:t>9/01/2024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BF5B3-8C2D-4AA3-A52E-6208BDB08C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2174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E0E8B-60EC-4F07-AB3F-26D83A2BC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D67C45-1BC7-4358-BB39-E2C2E7EF04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78C5F7-ED90-4F06-959B-AEC3B522D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0A7F-E6D8-4C7E-8AD8-99992E7220E1}" type="datetimeFigureOut">
              <a:rPr lang="en-AU" smtClean="0"/>
              <a:t>9/01/2024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7C38F-B98C-47CC-9A41-E68C56393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B8F41-E72E-4921-9411-6B79867BA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37E2-6828-4EB5-84DD-E0FDB72008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5927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D0E6E-C6DE-4673-94D5-D8F11B940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0B4964-52C1-4497-929E-AC6F9FC3A5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0BB49-AF9A-42EE-8292-C130F07B7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0A7F-E6D8-4C7E-8AD8-99992E7220E1}" type="datetimeFigureOut">
              <a:rPr lang="en-AU" smtClean="0"/>
              <a:t>9/01/2024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26F25-1A09-4544-8464-1928C7285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9AEC0-C9E6-47FB-841C-B365819F3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37E2-6828-4EB5-84DD-E0FDB72008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8225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295DEE-D236-443C-8F05-82EFE982FA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25F46D-D887-4672-A529-9E16D97A5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5D64FA-C4EB-4C9F-9FEB-56EA5F745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0A7F-E6D8-4C7E-8AD8-99992E7220E1}" type="datetimeFigureOut">
              <a:rPr lang="en-AU" smtClean="0"/>
              <a:t>9/01/2024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7A78F-EA42-4719-98F0-388824F28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F96698-8A9E-41A6-9DF1-27D9967D2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37E2-6828-4EB5-84DD-E0FDB72008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2021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1358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F4136-6014-48BC-9055-E3848A1FE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65EBE-2397-4C8C-B35E-6E25F1107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4D0BF-5771-4863-A5A4-FC3B286C2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0A7F-E6D8-4C7E-8AD8-99992E7220E1}" type="datetimeFigureOut">
              <a:rPr lang="en-AU" smtClean="0"/>
              <a:t>9/01/2024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96B60-C08C-4176-89DF-65019F192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2B31E-9ACD-45E6-A91F-30C7D3200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37E2-6828-4EB5-84DD-E0FDB72008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2768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AEE6C-65F9-4800-953B-DE59EDEB0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DAF566-D6EA-4C88-BECD-D35A53371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982404-82D7-4434-88BB-953DC312C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0A7F-E6D8-4C7E-8AD8-99992E7220E1}" type="datetimeFigureOut">
              <a:rPr lang="en-AU" smtClean="0"/>
              <a:t>9/01/2024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1DA0C-BA9D-4C03-83E1-7B85E3603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9BCBB-2991-4B6E-8ED9-A34D7FCE8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37E2-6828-4EB5-84DD-E0FDB72008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3668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405B4-6F25-47C4-A6F6-0A33C9137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DE59B-6E4A-4085-9BB2-3DD5F8578A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D510A9-8D9F-4BFB-9878-D47F83DBD9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DD6B3B-AAF0-47C8-AE9F-F19815178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0A7F-E6D8-4C7E-8AD8-99992E7220E1}" type="datetimeFigureOut">
              <a:rPr lang="en-AU" smtClean="0"/>
              <a:t>9/01/2024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808FDA-A958-4053-884A-AC3D1719D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43E91C-606B-40E1-B1B8-10D2AA0C9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37E2-6828-4EB5-84DD-E0FDB72008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88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E1337-E3E6-4780-857B-FCEB53E2E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1911F2-1A68-4777-A058-246AE650F9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18A399-7350-44D5-B8FD-0C11B40B5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CD5118-5126-46B9-B740-7C0216374B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37EB0A-82D3-4452-8252-CEAF097CDA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0DB7EB-075F-4ABB-BD90-115FD90FB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0A7F-E6D8-4C7E-8AD8-99992E7220E1}" type="datetimeFigureOut">
              <a:rPr lang="en-AU" smtClean="0"/>
              <a:t>9/01/2024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C2FB0B-C821-4172-A54B-661BC41A5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3B677A-74BC-40DE-ABDC-893DAC33F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37E2-6828-4EB5-84DD-E0FDB72008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4564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8D2D6-5D01-4646-959E-217A558C6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CEC289-8AB2-43B2-80DA-CA5D31C81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0A7F-E6D8-4C7E-8AD8-99992E7220E1}" type="datetimeFigureOut">
              <a:rPr lang="en-AU" smtClean="0"/>
              <a:t>9/01/2024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AB83F5-8B68-431A-96FE-703745550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5DCF47-9DA1-4E50-848D-51970DFE8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37E2-6828-4EB5-84DD-E0FDB72008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7370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F9AE07-CFAD-4E66-A8AC-720AE8B99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0A7F-E6D8-4C7E-8AD8-99992E7220E1}" type="datetimeFigureOut">
              <a:rPr lang="en-AU" smtClean="0"/>
              <a:t>9/01/2024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BAA5BA-7529-4CE5-9F45-AB5066DFA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106EDC-C504-4475-8DF5-F19D7A86B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37E2-6828-4EB5-84DD-E0FDB72008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3078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BA3F0-76CD-4B6A-8C7F-4A24393A9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39459-9811-420B-82A7-17B009680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9BB3EB-FC65-4A57-82C3-5920D458C8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AE60F9-3997-479A-B5D7-D2D9EB033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0A7F-E6D8-4C7E-8AD8-99992E7220E1}" type="datetimeFigureOut">
              <a:rPr lang="en-AU" smtClean="0"/>
              <a:t>9/01/2024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50FAE3-A0C2-42F2-9EE2-0C9095F5A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9011E0-7F34-462B-950D-A7EBC59E8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37E2-6828-4EB5-84DD-E0FDB72008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6953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8761B-78F7-4FDC-9B1B-C2BC40DEF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494CC0-4062-4C42-AE41-0CF02B21CC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6B0BC-2A07-4332-83A0-EAF594E430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4C43B7-F185-4E67-BF96-8618265B7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0A7F-E6D8-4C7E-8AD8-99992E7220E1}" type="datetimeFigureOut">
              <a:rPr lang="en-AU" smtClean="0"/>
              <a:t>9/01/2024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FB1FA5-D745-4EB2-9DEE-A41133B42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25867B-E20C-474A-B321-DA55DADEC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37E2-6828-4EB5-84DD-E0FDB72008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5364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A3F7F0-3629-47B0-962F-1AEF6D19D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E8B027-B96B-4043-9790-FB9DCE941D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4AA6E-80F9-4D70-84AB-276BE0A5A2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80A7F-E6D8-4C7E-8AD8-99992E7220E1}" type="datetimeFigureOut">
              <a:rPr lang="en-AU" smtClean="0"/>
              <a:t>9/01/2024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B29FB-C55C-4AE9-8C53-9E12526495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D94840-8038-4DF6-A284-60DDF6895A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137E2-6828-4EB5-84DD-E0FDB72008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1660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2810A49-43A1-4BFD-80A9-413596810A6A}"/>
              </a:ext>
            </a:extLst>
          </p:cNvPr>
          <p:cNvSpPr txBox="1">
            <a:spLocks/>
          </p:cNvSpPr>
          <p:nvPr/>
        </p:nvSpPr>
        <p:spPr>
          <a:xfrm>
            <a:off x="663707" y="4053918"/>
            <a:ext cx="7358075" cy="20136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4000" b="0" i="0" kern="1200">
                <a:solidFill>
                  <a:schemeClr val="bg1"/>
                </a:solidFill>
                <a:latin typeface="VAGblake-Bold"/>
                <a:ea typeface="+mn-ea"/>
                <a:cs typeface="VAGblake-Bold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5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[Project title] </a:t>
            </a:r>
          </a:p>
          <a:p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to [meeting group] on [date]</a:t>
            </a:r>
          </a:p>
          <a:p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[Author/s]</a:t>
            </a:r>
          </a:p>
        </p:txBody>
      </p:sp>
    </p:spTree>
    <p:extLst>
      <p:ext uri="{BB962C8B-B14F-4D97-AF65-F5344CB8AC3E}">
        <p14:creationId xmlns:p14="http://schemas.microsoft.com/office/powerpoint/2010/main" val="1843458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2043390" y="531300"/>
            <a:ext cx="8141134" cy="698411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4400" b="1" i="0" kern="1200" baseline="0">
                <a:solidFill>
                  <a:srgbClr val="008E8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4000" dirty="0">
                <a:solidFill>
                  <a:schemeClr val="tx1"/>
                </a:solidFill>
                <a:latin typeface="Arial"/>
                <a:cs typeface="Arial"/>
              </a:rPr>
              <a:t>Acknowledgements</a:t>
            </a:r>
            <a:endParaRPr lang="en-AU" sz="4000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043390" y="1513487"/>
            <a:ext cx="8141134" cy="4412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4000" b="0" i="0" kern="1200" baseline="0">
                <a:solidFill>
                  <a:schemeClr val="tx1">
                    <a:tint val="75000"/>
                  </a:schemeClr>
                </a:solidFill>
                <a:latin typeface="VAGblake-Bold"/>
                <a:ea typeface="+mn-ea"/>
                <a:cs typeface="VAGblake-Bold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A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were the project team members and what was their role?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A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funded the project?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A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other stakeholders contributed to the project?</a:t>
            </a:r>
          </a:p>
        </p:txBody>
      </p:sp>
    </p:spTree>
    <p:extLst>
      <p:ext uri="{BB962C8B-B14F-4D97-AF65-F5344CB8AC3E}">
        <p14:creationId xmlns:p14="http://schemas.microsoft.com/office/powerpoint/2010/main" val="106511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2043390" y="531300"/>
            <a:ext cx="8141134" cy="6984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4400" b="1" i="0" kern="1200" baseline="0">
                <a:solidFill>
                  <a:srgbClr val="008E8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4000" dirty="0">
                <a:solidFill>
                  <a:schemeClr val="tx1"/>
                </a:solidFill>
              </a:rPr>
              <a:t>Background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043390" y="1513487"/>
            <a:ext cx="8141134" cy="4412115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4000" b="0" i="0" kern="1200" baseline="0">
                <a:solidFill>
                  <a:schemeClr val="tx1">
                    <a:tint val="75000"/>
                  </a:schemeClr>
                </a:solidFill>
                <a:latin typeface="VAGblake-Bold"/>
                <a:ea typeface="+mn-ea"/>
                <a:cs typeface="VAGblake-Bold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was the project undertaken?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chemeClr val="tx1"/>
                </a:solidFill>
                <a:latin typeface="Arial"/>
                <a:cs typeface="Arial"/>
              </a:rPr>
              <a:t>What opportunity, issue or problem did the project seek to address (e.g. practice gap)?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chemeClr val="tx1"/>
                </a:solidFill>
                <a:latin typeface="Arial"/>
                <a:cs typeface="Arial"/>
              </a:rPr>
              <a:t>How were needs identified (e.g. literature review, member survey)?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chemeClr val="tx1"/>
                </a:solidFill>
                <a:latin typeface="Arial"/>
                <a:cs typeface="Arial"/>
              </a:rPr>
              <a:t>How does the project relate to other </a:t>
            </a:r>
            <a:r>
              <a:rPr lang="en-US" sz="2800" dirty="0" err="1">
                <a:solidFill>
                  <a:schemeClr val="tx1"/>
                </a:solidFill>
                <a:latin typeface="Arial"/>
                <a:cs typeface="Arial"/>
              </a:rPr>
              <a:t>organisational</a:t>
            </a:r>
            <a:r>
              <a:rPr lang="en-US" sz="2800" dirty="0">
                <a:solidFill>
                  <a:schemeClr val="tx1"/>
                </a:solidFill>
                <a:latin typeface="Arial"/>
                <a:cs typeface="Arial"/>
              </a:rPr>
              <a:t>, state, or national strategies/policies/programs (e.g. </a:t>
            </a:r>
            <a:r>
              <a:rPr lang="en-US" sz="2800" b="1" dirty="0">
                <a:solidFill>
                  <a:schemeClr val="tx1"/>
                </a:solidFill>
                <a:latin typeface="Arial"/>
                <a:cs typeface="Arial"/>
              </a:rPr>
              <a:t>[</a:t>
            </a:r>
            <a:r>
              <a:rPr lang="en-US" sz="2800" b="1" dirty="0" err="1">
                <a:solidFill>
                  <a:schemeClr val="tx1"/>
                </a:solidFill>
                <a:latin typeface="Arial"/>
                <a:cs typeface="Arial"/>
              </a:rPr>
              <a:t>organisation</a:t>
            </a:r>
            <a:r>
              <a:rPr lang="en-US" sz="2800" b="1" dirty="0">
                <a:solidFill>
                  <a:schemeClr val="tx1"/>
                </a:solidFill>
                <a:latin typeface="Arial"/>
                <a:cs typeface="Arial"/>
              </a:rPr>
              <a:t> name] </a:t>
            </a:r>
            <a:r>
              <a:rPr lang="en-US" sz="2800" dirty="0">
                <a:solidFill>
                  <a:schemeClr val="tx1"/>
                </a:solidFill>
                <a:latin typeface="Arial"/>
                <a:cs typeface="Arial"/>
              </a:rPr>
              <a:t>Strategic Plan, National Drug Strategy, National AOD WFD Plan, etc.)?</a:t>
            </a:r>
          </a:p>
        </p:txBody>
      </p:sp>
    </p:spTree>
    <p:extLst>
      <p:ext uri="{BB962C8B-B14F-4D97-AF65-F5344CB8AC3E}">
        <p14:creationId xmlns:p14="http://schemas.microsoft.com/office/powerpoint/2010/main" val="974744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2043390" y="531300"/>
            <a:ext cx="8141134" cy="6984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4400" b="1" i="0" kern="1200" baseline="0">
                <a:solidFill>
                  <a:srgbClr val="008E8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4000" dirty="0">
                <a:solidFill>
                  <a:schemeClr val="tx1"/>
                </a:solidFill>
              </a:rPr>
              <a:t>Project Objectives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043390" y="1513487"/>
            <a:ext cx="8141134" cy="4412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4000" b="0" i="0" kern="1200" baseline="0">
                <a:solidFill>
                  <a:schemeClr val="tx1">
                    <a:tint val="75000"/>
                  </a:schemeClr>
                </a:solidFill>
                <a:latin typeface="VAGblake-Bold"/>
                <a:ea typeface="+mn-ea"/>
                <a:cs typeface="VAGblake-Bold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A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outcomes, changes or benefits were sought by undertaking the project?</a:t>
            </a:r>
          </a:p>
        </p:txBody>
      </p:sp>
    </p:spTree>
    <p:extLst>
      <p:ext uri="{BB962C8B-B14F-4D97-AF65-F5344CB8AC3E}">
        <p14:creationId xmlns:p14="http://schemas.microsoft.com/office/powerpoint/2010/main" val="2218421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2043390" y="531300"/>
            <a:ext cx="8141134" cy="6984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4400" b="1" i="0" kern="1200" baseline="0">
                <a:solidFill>
                  <a:srgbClr val="008E8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4000" dirty="0">
                <a:solidFill>
                  <a:schemeClr val="tx1"/>
                </a:solidFill>
              </a:rPr>
              <a:t>Methods and Approach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043390" y="1513487"/>
            <a:ext cx="8141134" cy="4412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4000" b="0" i="0" kern="1200" baseline="0">
                <a:solidFill>
                  <a:schemeClr val="tx1">
                    <a:tint val="75000"/>
                  </a:schemeClr>
                </a:solidFill>
                <a:latin typeface="VAGblake-Bold"/>
                <a:ea typeface="+mn-ea"/>
                <a:cs typeface="VAGblake-Bold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A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was the project carried out?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A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resources and/or other tangible products did the project produce/deliver?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A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indicators were used to measure project outcomes/performance?</a:t>
            </a:r>
          </a:p>
        </p:txBody>
      </p:sp>
    </p:spTree>
    <p:extLst>
      <p:ext uri="{BB962C8B-B14F-4D97-AF65-F5344CB8AC3E}">
        <p14:creationId xmlns:p14="http://schemas.microsoft.com/office/powerpoint/2010/main" val="2368464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2043390" y="531300"/>
            <a:ext cx="8141134" cy="6984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4400" b="1" i="0" kern="1200" baseline="0">
                <a:solidFill>
                  <a:srgbClr val="008E8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4000" dirty="0">
                <a:solidFill>
                  <a:schemeClr val="tx1"/>
                </a:solidFill>
              </a:rPr>
              <a:t>Outcomes/Results/Key Findings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043390" y="1513487"/>
            <a:ext cx="8141134" cy="4412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4000" b="0" i="0" kern="1200" baseline="0">
                <a:solidFill>
                  <a:schemeClr val="tx1">
                    <a:tint val="75000"/>
                  </a:schemeClr>
                </a:solidFill>
                <a:latin typeface="VAGblake-Bold"/>
                <a:ea typeface="+mn-ea"/>
                <a:cs typeface="VAGblake-Bold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A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outcomes/results/key findings have been achieved to date?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A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Were there any unintended outcomes/results/key finings?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endParaRPr lang="en-A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405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2043390" y="531300"/>
            <a:ext cx="8141134" cy="6984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4400" b="1" i="0" kern="1200" baseline="0">
                <a:solidFill>
                  <a:srgbClr val="008E8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4000" dirty="0">
                <a:solidFill>
                  <a:schemeClr val="tx1"/>
                </a:solidFill>
              </a:rPr>
              <a:t>Lessons Learned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043390" y="1513487"/>
            <a:ext cx="8141134" cy="4412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4000" b="0" i="0" kern="1200" baseline="0">
                <a:solidFill>
                  <a:schemeClr val="tx1">
                    <a:tint val="75000"/>
                  </a:schemeClr>
                </a:solidFill>
                <a:latin typeface="VAGblake-Bold"/>
                <a:ea typeface="+mn-ea"/>
                <a:cs typeface="VAGblake-Bold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A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worked well? 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A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would you do differently next time?</a:t>
            </a:r>
          </a:p>
        </p:txBody>
      </p:sp>
    </p:spTree>
    <p:extLst>
      <p:ext uri="{BB962C8B-B14F-4D97-AF65-F5344CB8AC3E}">
        <p14:creationId xmlns:p14="http://schemas.microsoft.com/office/powerpoint/2010/main" val="3206411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2043390" y="531300"/>
            <a:ext cx="8141134" cy="6984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4400" b="1" i="0" kern="1200" baseline="0">
                <a:solidFill>
                  <a:srgbClr val="008E8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4000" dirty="0">
                <a:solidFill>
                  <a:schemeClr val="tx1"/>
                </a:solidFill>
              </a:rPr>
              <a:t>Recommendations/Next steps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043390" y="1513487"/>
            <a:ext cx="8141134" cy="4412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4000" b="0" i="0" kern="1200" baseline="0">
                <a:solidFill>
                  <a:schemeClr val="tx1">
                    <a:tint val="75000"/>
                  </a:schemeClr>
                </a:solidFill>
                <a:latin typeface="VAGblake-Bold"/>
                <a:ea typeface="+mn-ea"/>
                <a:cs typeface="VAGblake-Bold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A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will project outcomes be sustained?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A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further work needed?</a:t>
            </a:r>
          </a:p>
        </p:txBody>
      </p:sp>
    </p:spTree>
    <p:extLst>
      <p:ext uri="{BB962C8B-B14F-4D97-AF65-F5344CB8AC3E}">
        <p14:creationId xmlns:p14="http://schemas.microsoft.com/office/powerpoint/2010/main" val="1442453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81BB5A959AFC4DAA8EA2D863FC1380" ma:contentTypeVersion="18" ma:contentTypeDescription="Create a new document." ma:contentTypeScope="" ma:versionID="6ac75060a6018df2c96c0bc9a19f1269">
  <xsd:schema xmlns:xsd="http://www.w3.org/2001/XMLSchema" xmlns:xs="http://www.w3.org/2001/XMLSchema" xmlns:p="http://schemas.microsoft.com/office/2006/metadata/properties" xmlns:ns2="5c01eaeb-f4e3-46fe-b61a-d5ba5e7db08a" xmlns:ns3="8d9a47a0-73cd-4a78-a4ca-ef96345c8354" targetNamespace="http://schemas.microsoft.com/office/2006/metadata/properties" ma:root="true" ma:fieldsID="2f9d40b23adb22682403c68146ca1177" ns2:_="" ns3:_="">
    <xsd:import namespace="5c01eaeb-f4e3-46fe-b61a-d5ba5e7db08a"/>
    <xsd:import namespace="8d9a47a0-73cd-4a78-a4ca-ef96345c83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01eaeb-f4e3-46fe-b61a-d5ba5e7db0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71ebbbd-8b6c-42e2-ac33-42fef9389f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Flow_SignoffStatus" ma:index="25" nillable="true" ma:displayName="Sign-off status" ma:internalName="Sign_x002d_off_x0020_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9a47a0-73cd-4a78-a4ca-ef96345c835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e7b9778-3af7-46ae-a545-d525d8684f16}" ma:internalName="TaxCatchAll" ma:showField="CatchAllData" ma:web="8d9a47a0-73cd-4a78-a4ca-ef96345c83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c01eaeb-f4e3-46fe-b61a-d5ba5e7db08a">
      <Terms xmlns="http://schemas.microsoft.com/office/infopath/2007/PartnerControls"/>
    </lcf76f155ced4ddcb4097134ff3c332f>
    <TaxCatchAll xmlns="8d9a47a0-73cd-4a78-a4ca-ef96345c8354" xsi:nil="true"/>
    <_Flow_SignoffStatus xmlns="5c01eaeb-f4e3-46fe-b61a-d5ba5e7db08a" xsi:nil="true"/>
  </documentManagement>
</p:properties>
</file>

<file path=customXml/itemProps1.xml><?xml version="1.0" encoding="utf-8"?>
<ds:datastoreItem xmlns:ds="http://schemas.openxmlformats.org/officeDocument/2006/customXml" ds:itemID="{F3D15DEF-B62A-4A89-9181-56C34BE4C53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1F63FB8-6D38-411B-A021-064F34E022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01eaeb-f4e3-46fe-b61a-d5ba5e7db08a"/>
    <ds:schemaRef ds:uri="8d9a47a0-73cd-4a78-a4ca-ef96345c83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552A24-96C1-4AAF-9383-1BD12890E2C4}">
  <ds:schemaRefs>
    <ds:schemaRef ds:uri="http://schemas.microsoft.com/office/2006/metadata/properties"/>
    <ds:schemaRef ds:uri="http://schemas.microsoft.com/office/infopath/2007/PartnerControls"/>
    <ds:schemaRef ds:uri="5c01eaeb-f4e3-46fe-b61a-d5ba5e7db08a"/>
    <ds:schemaRef ds:uri="8d9a47a0-73cd-4a78-a4ca-ef96345c835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236</Words>
  <Application>Microsoft Office PowerPoint</Application>
  <PresentationFormat>Widescreen</PresentationFormat>
  <Paragraphs>27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Sianne Hodge</dc:creator>
  <cp:lastModifiedBy>Sianne Hodge</cp:lastModifiedBy>
  <cp:revision>11</cp:revision>
  <dcterms:created xsi:type="dcterms:W3CDTF">2019-03-08T06:54:21Z</dcterms:created>
  <dcterms:modified xsi:type="dcterms:W3CDTF">2024-01-10T06:04:39Z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4b9d53ed-9043-4121-9df9-b018df6df32b</vt:lpwstr>
  </property>
  <property fmtid="{D5CDD505-2E9C-101B-9397-08002B2CF9AE}" pid="3" name="MediaServiceImageTags">
    <vt:lpwstr/>
  </property>
  <property fmtid="{D5CDD505-2E9C-101B-9397-08002B2CF9AE}" pid="4" name="ContentTypeId">
    <vt:lpwstr>0x010100CD81BB5A959AFC4DAA8EA2D863FC1380</vt:lpwstr>
  </property>
</Properties>
</file>