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27" autoAdjust="0"/>
    <p:restoredTop sz="85263" autoAdjust="0"/>
  </p:normalViewPr>
  <p:slideViewPr>
    <p:cSldViewPr snapToGrid="0">
      <p:cViewPr varScale="1">
        <p:scale>
          <a:sx n="80" d="100"/>
          <a:sy n="80" d="100"/>
        </p:scale>
        <p:origin x="1815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lla Fernando" userId="0414f4f7-0112-4b4e-9d82-32f686735245" providerId="ADAL" clId="{E217E662-111D-4CBA-AF0F-C8502220556D}"/>
    <pc:docChg chg="modSld">
      <pc:chgData name="Majella Fernando" userId="0414f4f7-0112-4b4e-9d82-32f686735245" providerId="ADAL" clId="{E217E662-111D-4CBA-AF0F-C8502220556D}" dt="2025-08-06T03:38:23.242" v="12" actId="20577"/>
      <pc:docMkLst>
        <pc:docMk/>
      </pc:docMkLst>
      <pc:sldChg chg="modSp mod">
        <pc:chgData name="Majella Fernando" userId="0414f4f7-0112-4b4e-9d82-32f686735245" providerId="ADAL" clId="{E217E662-111D-4CBA-AF0F-C8502220556D}" dt="2025-08-06T03:38:23.242" v="12" actId="20577"/>
        <pc:sldMkLst>
          <pc:docMk/>
          <pc:sldMk cId="778350575" sldId="258"/>
        </pc:sldMkLst>
        <pc:spChg chg="mod">
          <ac:chgData name="Majella Fernando" userId="0414f4f7-0112-4b4e-9d82-32f686735245" providerId="ADAL" clId="{E217E662-111D-4CBA-AF0F-C8502220556D}" dt="2025-08-06T03:38:10.430" v="0" actId="114"/>
          <ac:spMkLst>
            <pc:docMk/>
            <pc:sldMk cId="778350575" sldId="258"/>
            <ac:spMk id="42" creationId="{D4A9C13E-F55C-4CA7-869A-2D6F0C74221E}"/>
          </ac:spMkLst>
        </pc:spChg>
        <pc:spChg chg="mod">
          <ac:chgData name="Majella Fernando" userId="0414f4f7-0112-4b4e-9d82-32f686735245" providerId="ADAL" clId="{E217E662-111D-4CBA-AF0F-C8502220556D}" dt="2025-08-06T03:38:23.242" v="12" actId="20577"/>
          <ac:spMkLst>
            <pc:docMk/>
            <pc:sldMk cId="778350575" sldId="258"/>
            <ac:spMk id="96" creationId="{DB46CC58-3FA6-43CD-BDB7-0A596AA034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84BBE-109C-4DE6-A59A-6DC6C1D02162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58C6E-6944-44EE-95D3-ECE981D674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90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58C6E-6944-44EE-95D3-ECE981D6741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02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54EB6-EA1F-4838-9C25-94C3A649F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33B27-39C9-44A3-9E8C-C90E00162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C8C47-89A3-4E57-98DB-44180FF4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C1EFF-7228-4B7F-86F4-491A0086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AB801-103D-4CF5-A12A-DBD23B41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825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6D0AA-2465-4376-8A13-1125CDC5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5E6AB-8880-4183-B05F-44A1BECA9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EA10C-75FF-4525-8E26-2D0E00B3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0C1D5-B614-4691-BAF0-5ABA6DD2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188C1-1A4B-4FE6-AB8A-1EEB5364A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825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1DCE5-253E-41C2-82BA-AEB889856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F0317-78F6-4364-9750-2EF8DF628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AABD8-EA16-4B4D-B470-D52A2B7F8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A529A-4B8A-429E-93F6-7E539C56B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083B9-9071-436E-96F9-E77723E9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732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75FC0-FFCE-4147-BF0C-9BB30FAD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0EDD6-F975-4F08-B037-F6B1971B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ED46C-0867-4FDD-83FF-DD56FA21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E159F-54AF-4839-A08A-71426A4E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9FF37-CABE-427B-82C7-204B5EC90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579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BF43C-C7A0-4206-9FB8-96FA872B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AC5AC-883C-4983-A63D-2F6D2CF19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5E282-91D2-49C8-9996-99F7863D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AFBE5-3BFE-4E19-8E1E-EC582E53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F2BFF-3AD4-4517-8387-6D26BCC53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91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1BF9-6C95-49EB-9C3C-C87014FC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398CC-0AC4-41A7-8A7E-3241FDACA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3C24D-5947-4F9C-BFC8-26D798789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50209-E1B2-4C5B-89A9-057D64A43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7422F-654B-4609-9F2A-B8F1A0DDA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8FB8E-2EB8-4F43-BCC9-0F85BB22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555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348B0-474E-4CCD-B7CB-3F66CD727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091FF-A423-4963-81F2-F5045A68E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5EB26-7C15-4A3E-A0D8-0BD2154D2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30AD5-62A1-4257-BCDD-FA09D5552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83D717-59D1-4C13-9922-25F33BD6DC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F3A9BD-9BEB-4175-8485-2CD6DD14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0FF6E4-6A24-4C90-B168-D5C37FB72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803665-A16F-495A-835C-0EEE85DF7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77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BE95B-7749-41E0-B854-EE2528D6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42CA5-71A7-4905-AA54-39B9334CC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5A8A0-6B99-4B02-A2AD-ED4F10805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215B9E-A35E-4A95-AF3D-3DFF6A5B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67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F9989B-FBEB-44D5-927B-B3D96512C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B74D8B-FB11-443B-AF5B-0CD9F455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EB4D9-2A89-4164-988C-988E9E2C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088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2AD7-2A18-4AC8-9741-189A1876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D34B8-A85C-4BD9-874D-A7E530224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8FAD5-491B-4484-A1DD-FCD1BB939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24FBC-4167-46BC-8D20-9518B9E8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36210-1988-4FE5-BC8F-8FCE0455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44B16-6BF8-4E39-86B3-3E7502F0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613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A31B0-8A8D-433D-AC39-BCF54EF9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707AC-192B-4F41-9D80-06CF5F295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DC49F-B059-4B7B-9C18-5C61E6E84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41648-4F16-4DED-85F6-730C643E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195BD-4FFB-4673-B8A4-0FFFDED0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39DE4-38AD-4056-B58A-40710164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951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038FCA-A436-4FE7-A937-BD14118E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0E712-302C-40A9-9FF1-E09A0DFE4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13C37-07D9-4319-8C8F-8C1FBDFEB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93913-0240-4020-BC2A-41981039272C}" type="datetimeFigureOut">
              <a:rPr lang="en-AU" smtClean="0"/>
              <a:t>6/08/2025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FE409-2A78-4DE0-B7F1-04BC8D85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1163B-3115-4CDD-9FBC-8D5E8E72C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11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rrow: Right 28">
            <a:extLst>
              <a:ext uri="{FF2B5EF4-FFF2-40B4-BE49-F238E27FC236}">
                <a16:creationId xmlns:a16="http://schemas.microsoft.com/office/drawing/2014/main" id="{27033B31-FF23-4E00-8D0A-E9427D27AF1D}"/>
              </a:ext>
            </a:extLst>
          </p:cNvPr>
          <p:cNvSpPr/>
          <p:nvPr/>
        </p:nvSpPr>
        <p:spPr>
          <a:xfrm>
            <a:off x="921796" y="98715"/>
            <a:ext cx="10485243" cy="2369127"/>
          </a:xfrm>
          <a:prstGeom prst="rightArrow">
            <a:avLst>
              <a:gd name="adj1" fmla="val 50000"/>
              <a:gd name="adj2" fmla="val 6855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4A5B124-E75D-4F66-B703-8CE90CA55BCF}"/>
              </a:ext>
            </a:extLst>
          </p:cNvPr>
          <p:cNvSpPr/>
          <p:nvPr/>
        </p:nvSpPr>
        <p:spPr>
          <a:xfrm>
            <a:off x="765733" y="884971"/>
            <a:ext cx="1796825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Initiation and </a:t>
            </a:r>
            <a:r>
              <a:rPr lang="en-AU" sz="1000"/>
              <a:t>Start Up</a:t>
            </a:r>
            <a:endParaRPr lang="en-AU" sz="10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B47DD8B-CBC9-4558-8B09-F7F99C370B4A}"/>
              </a:ext>
            </a:extLst>
          </p:cNvPr>
          <p:cNvSpPr/>
          <p:nvPr/>
        </p:nvSpPr>
        <p:spPr>
          <a:xfrm>
            <a:off x="3106369" y="884971"/>
            <a:ext cx="1790751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Planning and Design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7BD923E-32D6-4F03-BF1B-FADDB5E1E729}"/>
              </a:ext>
            </a:extLst>
          </p:cNvPr>
          <p:cNvSpPr/>
          <p:nvPr/>
        </p:nvSpPr>
        <p:spPr>
          <a:xfrm>
            <a:off x="5435729" y="889184"/>
            <a:ext cx="1790681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Implementation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8CF91BB-0A99-49A6-ADC6-A634373331C4}"/>
              </a:ext>
            </a:extLst>
          </p:cNvPr>
          <p:cNvSpPr/>
          <p:nvPr/>
        </p:nvSpPr>
        <p:spPr>
          <a:xfrm>
            <a:off x="7770219" y="909206"/>
            <a:ext cx="1782929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Monitoring and Control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F5505D0-C8D7-4D96-A101-086B01E323AD}"/>
              </a:ext>
            </a:extLst>
          </p:cNvPr>
          <p:cNvSpPr/>
          <p:nvPr/>
        </p:nvSpPr>
        <p:spPr>
          <a:xfrm>
            <a:off x="10102139" y="909206"/>
            <a:ext cx="1779058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Closure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9ED562-979E-40A8-9D9C-BFA17CEBF561}"/>
              </a:ext>
            </a:extLst>
          </p:cNvPr>
          <p:cNvSpPr/>
          <p:nvPr/>
        </p:nvSpPr>
        <p:spPr>
          <a:xfrm>
            <a:off x="766677" y="2555895"/>
            <a:ext cx="1795881" cy="88570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Justify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Authorise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9BB401-C6C5-4574-B71D-42687E0CE7CE}"/>
              </a:ext>
            </a:extLst>
          </p:cNvPr>
          <p:cNvSpPr/>
          <p:nvPr/>
        </p:nvSpPr>
        <p:spPr>
          <a:xfrm>
            <a:off x="3101239" y="2581309"/>
            <a:ext cx="1795881" cy="85209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Analyse</a:t>
            </a:r>
          </a:p>
          <a:p>
            <a:pPr algn="ctr"/>
            <a:r>
              <a:rPr lang="en-AU" sz="1000">
                <a:solidFill>
                  <a:schemeClr val="tx1"/>
                </a:solidFill>
              </a:rPr>
              <a:t>Define</a:t>
            </a:r>
            <a:endParaRPr lang="en-AU" sz="1000" dirty="0">
              <a:solidFill>
                <a:schemeClr val="tx1"/>
              </a:solidFill>
            </a:endParaRPr>
          </a:p>
          <a:p>
            <a:pPr algn="ctr"/>
            <a:r>
              <a:rPr lang="en-AU" sz="1000">
                <a:solidFill>
                  <a:schemeClr val="tx1"/>
                </a:solidFill>
              </a:rPr>
              <a:t>Set </a:t>
            </a:r>
            <a:r>
              <a:rPr lang="en-AU" sz="1000" dirty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58EEDB5-61F2-4524-8485-2A8319C7379E}"/>
              </a:ext>
            </a:extLst>
          </p:cNvPr>
          <p:cNvSpPr/>
          <p:nvPr/>
        </p:nvSpPr>
        <p:spPr>
          <a:xfrm>
            <a:off x="5435729" y="2606767"/>
            <a:ext cx="1790681" cy="8266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Breakdown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Execute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4A0335-2C90-4945-9542-B5FE90B5B7F3}"/>
              </a:ext>
            </a:extLst>
          </p:cNvPr>
          <p:cNvSpPr/>
          <p:nvPr/>
        </p:nvSpPr>
        <p:spPr>
          <a:xfrm>
            <a:off x="7765091" y="2606768"/>
            <a:ext cx="1788057" cy="82799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Track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Manage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Report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1224B03-0632-4948-BA5B-B516496676BC}"/>
              </a:ext>
            </a:extLst>
          </p:cNvPr>
          <p:cNvSpPr/>
          <p:nvPr/>
        </p:nvSpPr>
        <p:spPr>
          <a:xfrm>
            <a:off x="10102144" y="2606767"/>
            <a:ext cx="1785466" cy="82799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Review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Evaluate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Close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F22950C-29C3-47D2-8A6D-4D0C12237C7F}"/>
              </a:ext>
            </a:extLst>
          </p:cNvPr>
          <p:cNvSpPr/>
          <p:nvPr/>
        </p:nvSpPr>
        <p:spPr>
          <a:xfrm>
            <a:off x="3101239" y="3655451"/>
            <a:ext cx="6454509" cy="8320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/>
              <a:t>Project Plan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F366940-D85D-432D-8D64-3C314D49112A}"/>
              </a:ext>
            </a:extLst>
          </p:cNvPr>
          <p:cNvSpPr/>
          <p:nvPr/>
        </p:nvSpPr>
        <p:spPr>
          <a:xfrm>
            <a:off x="771925" y="3647709"/>
            <a:ext cx="1796825" cy="82704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/>
              <a:t>Project Proposal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255B235-3742-4E50-8BA8-96FA7426B970}"/>
              </a:ext>
            </a:extLst>
          </p:cNvPr>
          <p:cNvSpPr/>
          <p:nvPr/>
        </p:nvSpPr>
        <p:spPr>
          <a:xfrm>
            <a:off x="10102143" y="3647709"/>
            <a:ext cx="1785467" cy="83981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Post Implementation      Review Report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DA8071-8A08-4979-9690-A24F1FB4478A}"/>
              </a:ext>
            </a:extLst>
          </p:cNvPr>
          <p:cNvSpPr/>
          <p:nvPr/>
        </p:nvSpPr>
        <p:spPr>
          <a:xfrm>
            <a:off x="3101240" y="4689196"/>
            <a:ext cx="1795878" cy="102103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Project Budget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Project Schedule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Risk Management Plan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Stakeholder Engagement Plan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Communications &amp; Reporting Plan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Evaluation Plan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D6A02E-BC68-4030-BC61-7D54019C31A2}"/>
              </a:ext>
            </a:extLst>
          </p:cNvPr>
          <p:cNvCxnSpPr>
            <a:cxnSpLocks/>
            <a:stCxn id="19" idx="2"/>
            <a:endCxn id="30" idx="0"/>
          </p:cNvCxnSpPr>
          <p:nvPr/>
        </p:nvCxnSpPr>
        <p:spPr>
          <a:xfrm>
            <a:off x="1664146" y="1712971"/>
            <a:ext cx="472" cy="84292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53462B-49D5-4868-A8C9-9B17DE430AF8}"/>
              </a:ext>
            </a:extLst>
          </p:cNvPr>
          <p:cNvCxnSpPr>
            <a:cxnSpLocks/>
            <a:stCxn id="25" idx="2"/>
            <a:endCxn id="31" idx="0"/>
          </p:cNvCxnSpPr>
          <p:nvPr/>
        </p:nvCxnSpPr>
        <p:spPr>
          <a:xfrm flipH="1">
            <a:off x="3999180" y="1712971"/>
            <a:ext cx="2565" cy="86833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1F269DC-2ACA-4241-86C8-7DF1568E5664}"/>
              </a:ext>
            </a:extLst>
          </p:cNvPr>
          <p:cNvCxnSpPr>
            <a:cxnSpLocks/>
            <a:stCxn id="26" idx="2"/>
            <a:endCxn id="32" idx="0"/>
          </p:cNvCxnSpPr>
          <p:nvPr/>
        </p:nvCxnSpPr>
        <p:spPr>
          <a:xfrm>
            <a:off x="6331070" y="1717184"/>
            <a:ext cx="0" cy="88958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2D88AE0-BF7F-4D45-B166-A75B67A8CF78}"/>
              </a:ext>
            </a:extLst>
          </p:cNvPr>
          <p:cNvCxnSpPr>
            <a:cxnSpLocks/>
            <a:stCxn id="27" idx="2"/>
            <a:endCxn id="33" idx="0"/>
          </p:cNvCxnSpPr>
          <p:nvPr/>
        </p:nvCxnSpPr>
        <p:spPr>
          <a:xfrm flipH="1">
            <a:off x="8659120" y="1737206"/>
            <a:ext cx="2564" cy="86956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04F38E9-1935-403E-B3EC-51A15D50EB86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10991668" y="1737206"/>
            <a:ext cx="3209" cy="869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0778606-4906-4E9C-B5DC-B7577451269C}"/>
              </a:ext>
            </a:extLst>
          </p:cNvPr>
          <p:cNvCxnSpPr>
            <a:cxnSpLocks/>
            <a:stCxn id="34" idx="2"/>
            <a:endCxn id="37" idx="0"/>
          </p:cNvCxnSpPr>
          <p:nvPr/>
        </p:nvCxnSpPr>
        <p:spPr>
          <a:xfrm>
            <a:off x="10994877" y="3434766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DB46CC58-3FA6-43CD-BDB7-0A596AA0344B}"/>
              </a:ext>
            </a:extLst>
          </p:cNvPr>
          <p:cNvSpPr/>
          <p:nvPr/>
        </p:nvSpPr>
        <p:spPr>
          <a:xfrm>
            <a:off x="3101239" y="5927492"/>
            <a:ext cx="6451908" cy="76892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[Insert project management system if relevant e.g. Microsoft Project, Teamwork]</a:t>
            </a:r>
          </a:p>
        </p:txBody>
      </p:sp>
      <p:sp>
        <p:nvSpPr>
          <p:cNvPr id="97" name="Arrow: Right 96">
            <a:extLst>
              <a:ext uri="{FF2B5EF4-FFF2-40B4-BE49-F238E27FC236}">
                <a16:creationId xmlns:a16="http://schemas.microsoft.com/office/drawing/2014/main" id="{29BAF595-05BC-4D06-B155-D19BE8B5E619}"/>
              </a:ext>
            </a:extLst>
          </p:cNvPr>
          <p:cNvSpPr/>
          <p:nvPr/>
        </p:nvSpPr>
        <p:spPr>
          <a:xfrm>
            <a:off x="2606094" y="3847136"/>
            <a:ext cx="457801" cy="440960"/>
          </a:xfrm>
          <a:prstGeom prst="rightArrow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98" name="Arrow: Right 97">
            <a:extLst>
              <a:ext uri="{FF2B5EF4-FFF2-40B4-BE49-F238E27FC236}">
                <a16:creationId xmlns:a16="http://schemas.microsoft.com/office/drawing/2014/main" id="{C67FEC9E-DC43-49EC-B624-25A25777B715}"/>
              </a:ext>
            </a:extLst>
          </p:cNvPr>
          <p:cNvSpPr/>
          <p:nvPr/>
        </p:nvSpPr>
        <p:spPr>
          <a:xfrm>
            <a:off x="9600045" y="3851006"/>
            <a:ext cx="457801" cy="440960"/>
          </a:xfrm>
          <a:prstGeom prst="rightArrow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EA5D073-33C0-4655-8542-9BCE54D8FF9E}"/>
              </a:ext>
            </a:extLst>
          </p:cNvPr>
          <p:cNvSpPr/>
          <p:nvPr/>
        </p:nvSpPr>
        <p:spPr>
          <a:xfrm rot="16200000">
            <a:off x="30952" y="3909694"/>
            <a:ext cx="832071" cy="323584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CORE TEMPLATES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2F2A309-ABB9-4FBE-A065-AE291D9DA4C5}"/>
              </a:ext>
            </a:extLst>
          </p:cNvPr>
          <p:cNvSpPr/>
          <p:nvPr/>
        </p:nvSpPr>
        <p:spPr>
          <a:xfrm>
            <a:off x="10091159" y="4700465"/>
            <a:ext cx="1785472" cy="10210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Project Closure Presentation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3E1F0C1-BC05-44FD-9F40-667A1CF4C362}"/>
              </a:ext>
            </a:extLst>
          </p:cNvPr>
          <p:cNvSpPr/>
          <p:nvPr/>
        </p:nvSpPr>
        <p:spPr>
          <a:xfrm>
            <a:off x="7765389" y="4693452"/>
            <a:ext cx="1790675" cy="10098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Stakeholder Register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Budget Tracker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Progress / Final Report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Evaluation Report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A9C13E-F55C-4CA7-869A-2D6F0C74221E}"/>
              </a:ext>
            </a:extLst>
          </p:cNvPr>
          <p:cNvSpPr/>
          <p:nvPr/>
        </p:nvSpPr>
        <p:spPr>
          <a:xfrm>
            <a:off x="5440611" y="4694796"/>
            <a:ext cx="1790677" cy="100983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Driven by outputs/deliverables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D854572-4A77-4CEE-A2D1-C6C520F30463}"/>
              </a:ext>
            </a:extLst>
          </p:cNvPr>
          <p:cNvSpPr/>
          <p:nvPr/>
        </p:nvSpPr>
        <p:spPr>
          <a:xfrm rot="16200000">
            <a:off x="-551209" y="5530595"/>
            <a:ext cx="2008063" cy="323584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ADDITIONAL CONSIDERATIONS 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42F4EC72-6634-436E-A230-C2A77B449637}"/>
              </a:ext>
            </a:extLst>
          </p:cNvPr>
          <p:cNvCxnSpPr>
            <a:cxnSpLocks/>
          </p:cNvCxnSpPr>
          <p:nvPr/>
        </p:nvCxnSpPr>
        <p:spPr>
          <a:xfrm>
            <a:off x="8660877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F19F3A0-F177-4BF0-AD1B-79A01C4431C0}"/>
              </a:ext>
            </a:extLst>
          </p:cNvPr>
          <p:cNvCxnSpPr>
            <a:cxnSpLocks/>
          </p:cNvCxnSpPr>
          <p:nvPr/>
        </p:nvCxnSpPr>
        <p:spPr>
          <a:xfrm>
            <a:off x="6328494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90AB1AD-4007-403C-8091-4247AF7A4B16}"/>
              </a:ext>
            </a:extLst>
          </p:cNvPr>
          <p:cNvCxnSpPr>
            <a:cxnSpLocks/>
          </p:cNvCxnSpPr>
          <p:nvPr/>
        </p:nvCxnSpPr>
        <p:spPr>
          <a:xfrm>
            <a:off x="4011097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B7E794E-6148-4994-8AAA-970AB387FFEC}"/>
              </a:ext>
            </a:extLst>
          </p:cNvPr>
          <p:cNvCxnSpPr>
            <a:cxnSpLocks/>
          </p:cNvCxnSpPr>
          <p:nvPr/>
        </p:nvCxnSpPr>
        <p:spPr>
          <a:xfrm>
            <a:off x="1655743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FD6D5E71-71CC-4AC1-A0D4-C7EA06413CA6}"/>
              </a:ext>
            </a:extLst>
          </p:cNvPr>
          <p:cNvCxnSpPr>
            <a:cxnSpLocks/>
          </p:cNvCxnSpPr>
          <p:nvPr/>
        </p:nvCxnSpPr>
        <p:spPr>
          <a:xfrm>
            <a:off x="3990777" y="4487522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4839414-7CD7-4915-8C48-BD22F8D59B2D}"/>
              </a:ext>
            </a:extLst>
          </p:cNvPr>
          <p:cNvCxnSpPr>
            <a:cxnSpLocks/>
          </p:cNvCxnSpPr>
          <p:nvPr/>
        </p:nvCxnSpPr>
        <p:spPr>
          <a:xfrm>
            <a:off x="6328493" y="4493079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532F023-BA22-4694-841A-A34E53BAD75C}"/>
              </a:ext>
            </a:extLst>
          </p:cNvPr>
          <p:cNvCxnSpPr>
            <a:cxnSpLocks/>
          </p:cNvCxnSpPr>
          <p:nvPr/>
        </p:nvCxnSpPr>
        <p:spPr>
          <a:xfrm>
            <a:off x="8659119" y="4487522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42A3694-131B-46F8-9487-8E90510278C4}"/>
              </a:ext>
            </a:extLst>
          </p:cNvPr>
          <p:cNvCxnSpPr>
            <a:cxnSpLocks/>
          </p:cNvCxnSpPr>
          <p:nvPr/>
        </p:nvCxnSpPr>
        <p:spPr>
          <a:xfrm>
            <a:off x="10973105" y="450045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C52EC9C-DC4A-443B-911C-8BAA608B9430}"/>
              </a:ext>
            </a:extLst>
          </p:cNvPr>
          <p:cNvCxnSpPr>
            <a:cxnSpLocks/>
          </p:cNvCxnSpPr>
          <p:nvPr/>
        </p:nvCxnSpPr>
        <p:spPr>
          <a:xfrm>
            <a:off x="3990777" y="5721494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92B0867-B549-41D1-B952-72D9BC417389}"/>
              </a:ext>
            </a:extLst>
          </p:cNvPr>
          <p:cNvCxnSpPr>
            <a:cxnSpLocks/>
          </p:cNvCxnSpPr>
          <p:nvPr/>
        </p:nvCxnSpPr>
        <p:spPr>
          <a:xfrm>
            <a:off x="6337706" y="5703281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CE39C7-8A3C-49BC-9F2B-F0627A9DA560}"/>
              </a:ext>
            </a:extLst>
          </p:cNvPr>
          <p:cNvCxnSpPr>
            <a:cxnSpLocks/>
          </p:cNvCxnSpPr>
          <p:nvPr/>
        </p:nvCxnSpPr>
        <p:spPr>
          <a:xfrm>
            <a:off x="8659119" y="5710226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25C1FDF-3DB7-423A-B50A-78371FCF649D}"/>
              </a:ext>
            </a:extLst>
          </p:cNvPr>
          <p:cNvSpPr/>
          <p:nvPr/>
        </p:nvSpPr>
        <p:spPr>
          <a:xfrm>
            <a:off x="2711450" y="204090"/>
            <a:ext cx="6769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b="1" dirty="0"/>
              <a:t>[INSERT ORGANISATION NAME] PROJECT MANAGEMENT LIFECYCLE</a:t>
            </a:r>
          </a:p>
        </p:txBody>
      </p:sp>
    </p:spTree>
    <p:extLst>
      <p:ext uri="{BB962C8B-B14F-4D97-AF65-F5344CB8AC3E}">
        <p14:creationId xmlns:p14="http://schemas.microsoft.com/office/powerpoint/2010/main" val="77835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01eaeb-f4e3-46fe-b61a-d5ba5e7db08a">
      <Terms xmlns="http://schemas.microsoft.com/office/infopath/2007/PartnerControls"/>
    </lcf76f155ced4ddcb4097134ff3c332f>
    <TaxCatchAll xmlns="8d9a47a0-73cd-4a78-a4ca-ef96345c8354" xsi:nil="true"/>
    <_Flow_SignoffStatus xmlns="5c01eaeb-f4e3-46fe-b61a-d5ba5e7db08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81BB5A959AFC4DAA8EA2D863FC1380" ma:contentTypeVersion="20" ma:contentTypeDescription="Create a new document." ma:contentTypeScope="" ma:versionID="dbeeb092a085590dcbfdeab4e74d2399">
  <xsd:schema xmlns:xsd="http://www.w3.org/2001/XMLSchema" xmlns:xs="http://www.w3.org/2001/XMLSchema" xmlns:p="http://schemas.microsoft.com/office/2006/metadata/properties" xmlns:ns2="5c01eaeb-f4e3-46fe-b61a-d5ba5e7db08a" xmlns:ns3="8d9a47a0-73cd-4a78-a4ca-ef96345c8354" targetNamespace="http://schemas.microsoft.com/office/2006/metadata/properties" ma:root="true" ma:fieldsID="148f165f261da95befbfd3c6848283c8" ns2:_="" ns3:_="">
    <xsd:import namespace="5c01eaeb-f4e3-46fe-b61a-d5ba5e7db08a"/>
    <xsd:import namespace="8d9a47a0-73cd-4a78-a4ca-ef96345c83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01eaeb-f4e3-46fe-b61a-d5ba5e7db0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71ebbbd-8b6c-42e2-ac33-42fef9389f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a47a0-73cd-4a78-a4ca-ef96345c83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e7b9778-3af7-46ae-a545-d525d8684f16}" ma:internalName="TaxCatchAll" ma:showField="CatchAllData" ma:web="8d9a47a0-73cd-4a78-a4ca-ef96345c83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F91F85-F011-4ABE-BF71-96B1AD8CC125}">
  <ds:schemaRefs>
    <ds:schemaRef ds:uri="33dccb5f-4ab1-4b98-8356-40c01970b551"/>
    <ds:schemaRef ds:uri="http://purl.org/dc/terms/"/>
    <ds:schemaRef ds:uri="http://schemas.openxmlformats.org/package/2006/metadata/core-properties"/>
    <ds:schemaRef ds:uri="ab9df2c2-7118-4364-8e55-6f3145dc8bc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14c5a56e-ced3-43ad-8a76-68a367d68378"/>
    <ds:schemaRef ds:uri="5c01eaeb-f4e3-46fe-b61a-d5ba5e7db08a"/>
    <ds:schemaRef ds:uri="8d9a47a0-73cd-4a78-a4ca-ef96345c8354"/>
  </ds:schemaRefs>
</ds:datastoreItem>
</file>

<file path=customXml/itemProps2.xml><?xml version="1.0" encoding="utf-8"?>
<ds:datastoreItem xmlns:ds="http://schemas.openxmlformats.org/officeDocument/2006/customXml" ds:itemID="{66D2E0F0-7678-4971-83C5-6885E35F7B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DDED50-4843-4C45-A567-CD73446E63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01eaeb-f4e3-46fe-b61a-d5ba5e7db08a"/>
    <ds:schemaRef ds:uri="8d9a47a0-73cd-4a78-a4ca-ef96345c83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13113</TotalTime>
  <Words>98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Sianne Hodge</dc:creator>
  <cp:lastModifiedBy>Majella Fernando</cp:lastModifiedBy>
  <cp:revision>155</cp:revision>
  <cp:lastPrinted>2018-11-20T01:55:05Z</cp:lastPrinted>
  <dcterms:created xsi:type="dcterms:W3CDTF">2017-11-07T22:21:40Z</dcterms:created>
  <dcterms:modified xsi:type="dcterms:W3CDTF">2025-08-06T03:38:27Z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0x010100CD81BB5A959AFC4DAA8EA2D863FC1380</vt:lpwstr>
  </property>
  <property fmtid="{D5CDD505-2E9C-101B-9397-08002B2CF9AE}" pid="3" name="_dlc_DocIdItemGuid">
    <vt:lpwstr>fdf583f2-0165-4e76-8efe-0b1e50e9652e</vt:lpwstr>
  </property>
  <property fmtid="{D5CDD505-2E9C-101B-9397-08002B2CF9AE}" pid="4" name="MediaServiceImageTags">
    <vt:lpwstr/>
  </property>
</Properties>
</file>